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28"/>
  </p:notesMasterIdLst>
  <p:sldIdLst>
    <p:sldId id="488" r:id="rId2"/>
    <p:sldId id="491" r:id="rId3"/>
    <p:sldId id="521" r:id="rId4"/>
    <p:sldId id="522" r:id="rId5"/>
    <p:sldId id="497" r:id="rId6"/>
    <p:sldId id="527" r:id="rId7"/>
    <p:sldId id="525" r:id="rId8"/>
    <p:sldId id="523" r:id="rId9"/>
    <p:sldId id="530" r:id="rId10"/>
    <p:sldId id="533" r:id="rId11"/>
    <p:sldId id="524" r:id="rId12"/>
    <p:sldId id="534" r:id="rId13"/>
    <p:sldId id="535" r:id="rId14"/>
    <p:sldId id="536" r:id="rId15"/>
    <p:sldId id="537" r:id="rId16"/>
    <p:sldId id="538" r:id="rId17"/>
    <p:sldId id="520" r:id="rId18"/>
    <p:sldId id="492" r:id="rId19"/>
    <p:sldId id="501" r:id="rId20"/>
    <p:sldId id="502" r:id="rId21"/>
    <p:sldId id="503" r:id="rId22"/>
    <p:sldId id="507" r:id="rId23"/>
    <p:sldId id="514" r:id="rId24"/>
    <p:sldId id="506" r:id="rId25"/>
    <p:sldId id="499" r:id="rId26"/>
    <p:sldId id="500" r:id="rId27"/>
  </p:sldIdLst>
  <p:sldSz cx="18288000" cy="10287000"/>
  <p:notesSz cx="6858000" cy="9144000"/>
  <p:embeddedFontLst>
    <p:embeddedFont>
      <p:font typeface="等线" panose="02010600030101010101" pitchFamily="2" charset="-122"/>
      <p:regular r:id="rId29"/>
      <p:bold r:id="rId30"/>
    </p:embeddedFont>
    <p:embeddedFont>
      <p:font typeface="Arial Black" panose="020B0604020202020204" pitchFamily="34" charset="0"/>
      <p:bold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Georgia Bold Italic" panose="02040502050405020303" pitchFamily="18" charset="0"/>
      <p:bold r:id="rId36"/>
      <p:italic r:id="rId37"/>
      <p:boldItalic r:id="rId38"/>
    </p:embeddedFont>
    <p:embeddedFont>
      <p:font typeface="Georgia Regular" panose="02040502050405020303" pitchFamily="18" charset="0"/>
      <p:regular r:id="rId39"/>
      <p:bold r:id="rId40"/>
      <p:italic r:id="rId41"/>
      <p:boldItalic r:id="rId42"/>
    </p:embeddedFont>
    <p:embeddedFont>
      <p:font typeface="Rockwell" panose="02060603020205020403" pitchFamily="18" charset="77"/>
      <p:regular r:id="rId43"/>
      <p:bold r:id="rId44"/>
      <p:italic r:id="rId45"/>
      <p:boldItalic r:id="rId46"/>
    </p:embeddedFont>
    <p:embeddedFont>
      <p:font typeface="Times New Roman Bold" panose="02020803070505020304" pitchFamily="18" charset="0"/>
      <p:regular r:id="rId47"/>
      <p:bold r:id="rId48"/>
      <p:italic r:id="rId49"/>
      <p:boldItalic r:id="rId50"/>
    </p:embeddedFont>
    <p:embeddedFont>
      <p:font typeface="Times New Roman Bold Italic" panose="02020703060505090304" pitchFamily="18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07">
          <p15:clr>
            <a:srgbClr val="A4A3A4"/>
          </p15:clr>
        </p15:guide>
        <p15:guide id="2" pos="6952">
          <p15:clr>
            <a:srgbClr val="A4A3A4"/>
          </p15:clr>
        </p15:guide>
        <p15:guide id="3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0">
          <p15:clr>
            <a:srgbClr val="A4A3A4"/>
          </p15:clr>
        </p15:guide>
        <p15:guide id="2" pos="213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CCB"/>
    <a:srgbClr val="FFA2BB"/>
    <a:srgbClr val="F091A3"/>
    <a:srgbClr val="F0FEFE"/>
    <a:srgbClr val="005840"/>
    <a:srgbClr val="B9D8E9"/>
    <a:srgbClr val="E1712D"/>
    <a:srgbClr val="E18248"/>
    <a:srgbClr val="74C0E9"/>
    <a:srgbClr val="C68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2" autoAdjust="0"/>
    <p:restoredTop sz="90211" autoAdjust="0"/>
  </p:normalViewPr>
  <p:slideViewPr>
    <p:cSldViewPr>
      <p:cViewPr>
        <p:scale>
          <a:sx n="63" d="100"/>
          <a:sy n="63" d="100"/>
        </p:scale>
        <p:origin x="1112" y="536"/>
      </p:cViewPr>
      <p:guideLst>
        <p:guide orient="horz" pos="3307"/>
        <p:guide pos="6952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2" d="100"/>
          <a:sy n="72" d="100"/>
        </p:scale>
        <p:origin x="3300" y="76"/>
      </p:cViewPr>
      <p:guideLst>
        <p:guide orient="horz" pos="2940"/>
        <p:guide pos="213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4697C-5699-4628-832C-70737B892B5A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53A20-A421-41FC-811C-A702526B64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b="1" dirty="0">
                <a:solidFill>
                  <a:srgbClr val="005840"/>
                </a:solidFill>
                <a:latin typeface="Georgia" panose="02040502050405020303" pitchFamily="18" charset="0"/>
              </a:rPr>
              <a:t>发现整体</a:t>
            </a:r>
            <a:r>
              <a:rPr lang="en-US" altLang="zh-CN" sz="900" b="1" dirty="0" err="1">
                <a:solidFill>
                  <a:srgbClr val="005840"/>
                </a:solidFill>
                <a:latin typeface="Georgia" panose="02040502050405020303" pitchFamily="18" charset="0"/>
              </a:rPr>
              <a:t>earlyBird</a:t>
            </a:r>
            <a:r>
              <a:rPr lang="zh-CN" altLang="en-US" sz="900" b="1" dirty="0">
                <a:solidFill>
                  <a:srgbClr val="005840"/>
                </a:solidFill>
                <a:latin typeface="Georgia" panose="02040502050405020303" pitchFamily="18" charset="0"/>
              </a:rPr>
              <a:t>与</a:t>
            </a:r>
            <a:r>
              <a:rPr lang="en-US" altLang="zh-CN" sz="900" b="1" dirty="0">
                <a:solidFill>
                  <a:srgbClr val="005840"/>
                </a:solidFill>
                <a:latin typeface="Georgia" panose="02040502050405020303" pitchFamily="18" charset="0"/>
              </a:rPr>
              <a:t>accuracy</a:t>
            </a:r>
            <a:r>
              <a:rPr lang="zh-CN" altLang="en-US" sz="900" b="1" dirty="0">
                <a:solidFill>
                  <a:srgbClr val="005840"/>
                </a:solidFill>
                <a:latin typeface="Georgia" panose="02040502050405020303" pitchFamily="18" charset="0"/>
              </a:rPr>
              <a:t>之间存在负相关</a:t>
            </a:r>
            <a:endParaRPr lang="en-US" altLang="zh-CN" sz="900" b="1" dirty="0">
              <a:solidFill>
                <a:srgbClr val="005840"/>
              </a:solidFill>
              <a:latin typeface="Georgia" panose="02040502050405020303" pitchFamily="18" charset="0"/>
            </a:endParaRPr>
          </a:p>
          <a:p>
            <a:r>
              <a:rPr lang="en-US" altLang="zh-CN" sz="900" b="1" dirty="0" err="1">
                <a:solidFill>
                  <a:srgbClr val="005840"/>
                </a:solidFill>
                <a:latin typeface="Georgia" panose="02040502050405020303" pitchFamily="18" charset="0"/>
              </a:rPr>
              <a:t>Rumor.label</a:t>
            </a:r>
            <a:r>
              <a:rPr lang="zh-CN" altLang="en-US" sz="900" b="1" dirty="0">
                <a:solidFill>
                  <a:srgbClr val="005840"/>
                </a:solidFill>
                <a:latin typeface="Georgia" panose="02040502050405020303" pitchFamily="18" charset="0"/>
              </a:rPr>
              <a:t>组间的</a:t>
            </a:r>
            <a:r>
              <a:rPr lang="en-US" altLang="zh-CN" sz="900" b="1" dirty="0">
                <a:solidFill>
                  <a:srgbClr val="005840"/>
                </a:solidFill>
                <a:latin typeface="Georgia" panose="02040502050405020303" pitchFamily="18" charset="0"/>
              </a:rPr>
              <a:t>accuracy</a:t>
            </a:r>
            <a:r>
              <a:rPr lang="zh-CN" altLang="en-US" sz="900" b="1" dirty="0">
                <a:solidFill>
                  <a:srgbClr val="005840"/>
                </a:solidFill>
                <a:latin typeface="Georgia" panose="02040502050405020303" pitchFamily="18" charset="0"/>
              </a:rPr>
              <a:t>区分度有限，但是</a:t>
            </a:r>
            <a:r>
              <a:rPr lang="en-US" altLang="zh-CN" sz="900" b="1" dirty="0" err="1">
                <a:solidFill>
                  <a:srgbClr val="005840"/>
                </a:solidFill>
                <a:latin typeface="Georgia" panose="02040502050405020303" pitchFamily="18" charset="0"/>
              </a:rPr>
              <a:t>earlyBird</a:t>
            </a:r>
            <a:r>
              <a:rPr lang="zh-CN" altLang="en-US" sz="900" b="1" dirty="0">
                <a:solidFill>
                  <a:srgbClr val="005840"/>
                </a:solidFill>
                <a:latin typeface="Georgia" panose="02040502050405020303" pitchFamily="18" charset="0"/>
              </a:rPr>
              <a:t>差别存在</a:t>
            </a:r>
            <a:endParaRPr lang="en-US" altLang="zh-CN" sz="900" b="1" dirty="0">
              <a:solidFill>
                <a:srgbClr val="00584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rgbClr val="005840"/>
                </a:solidFill>
                <a:latin typeface="Georgia" panose="02040502050405020303" pitchFamily="18" charset="0"/>
              </a:rPr>
              <a:t>发现整体</a:t>
            </a:r>
            <a:r>
              <a:rPr lang="en-US" altLang="zh-CN" sz="1200" b="1" dirty="0" err="1">
                <a:solidFill>
                  <a:srgbClr val="005840"/>
                </a:solidFill>
                <a:latin typeface="Georgia" panose="02040502050405020303" pitchFamily="18" charset="0"/>
              </a:rPr>
              <a:t>GPT.Confidence</a:t>
            </a:r>
            <a:r>
              <a:rPr lang="zh-CN" altLang="en-US" sz="1200" b="1" dirty="0">
                <a:solidFill>
                  <a:srgbClr val="005840"/>
                </a:solidFill>
                <a:latin typeface="Georgia" panose="02040502050405020303" pitchFamily="18" charset="0"/>
              </a:rPr>
              <a:t>与</a:t>
            </a:r>
            <a:r>
              <a:rPr lang="en-US" altLang="zh-CN" sz="1200" b="1" dirty="0">
                <a:solidFill>
                  <a:srgbClr val="005840"/>
                </a:solidFill>
                <a:latin typeface="Georgia" panose="02040502050405020303" pitchFamily="18" charset="0"/>
              </a:rPr>
              <a:t>accuracy</a:t>
            </a:r>
            <a:r>
              <a:rPr lang="zh-CN" altLang="en-US" sz="1200" b="1" dirty="0">
                <a:solidFill>
                  <a:srgbClr val="005840"/>
                </a:solidFill>
                <a:latin typeface="Georgia" panose="02040502050405020303" pitchFamily="18" charset="0"/>
              </a:rPr>
              <a:t>之间存在正相关，且不同</a:t>
            </a:r>
            <a:r>
              <a:rPr lang="en-US" altLang="zh-CN" sz="1200" b="1" dirty="0">
                <a:solidFill>
                  <a:srgbClr val="005840"/>
                </a:solidFill>
                <a:latin typeface="Georgia" panose="02040502050405020303" pitchFamily="18" charset="0"/>
              </a:rPr>
              <a:t>source</a:t>
            </a:r>
            <a:r>
              <a:rPr lang="zh-CN" altLang="en-US" sz="1200" b="1" dirty="0">
                <a:solidFill>
                  <a:srgbClr val="005840"/>
                </a:solidFill>
                <a:latin typeface="Georgia" panose="02040502050405020303" pitchFamily="18" charset="0"/>
              </a:rPr>
              <a:t>类别之间的</a:t>
            </a:r>
            <a:r>
              <a:rPr lang="en-US" altLang="zh-CN" sz="1200" b="1" dirty="0" err="1">
                <a:solidFill>
                  <a:srgbClr val="005840"/>
                </a:solidFill>
                <a:latin typeface="Georgia" panose="02040502050405020303" pitchFamily="18" charset="0"/>
              </a:rPr>
              <a:t>mean_confidence</a:t>
            </a:r>
            <a:r>
              <a:rPr lang="zh-CN" altLang="en-US" sz="1200" b="1" dirty="0">
                <a:solidFill>
                  <a:srgbClr val="005840"/>
                </a:solidFill>
                <a:latin typeface="Georgia" panose="02040502050405020303" pitchFamily="18" charset="0"/>
              </a:rPr>
              <a:t>存在区别</a:t>
            </a:r>
            <a:endParaRPr lang="en-US" altLang="zh-CN" sz="1200" b="1" dirty="0">
              <a:solidFill>
                <a:srgbClr val="005840"/>
              </a:solidFill>
              <a:latin typeface="Georgia" panose="02040502050405020303" pitchFamily="18" charset="0"/>
            </a:endParaRPr>
          </a:p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noProof="0" dirty="0" err="1"/>
              <a:t>最终建立模型时，时间上选取可解释性较强、特征明显的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month；sentiment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采用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gpt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的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confidence；content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和</a:t>
            </a:r>
            <a:r>
              <a:rPr lang="en-US" sz="1200" b="1" noProof="0" dirty="0"/>
              <a:t> source </a:t>
            </a:r>
            <a:r>
              <a:rPr lang="en-US" sz="1200" b="1" noProof="0" dirty="0" err="1"/>
              <a:t>的特征较复杂，且不排除与其他特征有交叉，因此不特别筛选，采用</a:t>
            </a:r>
            <a:r>
              <a:rPr lang="en-US" sz="1200" b="1" noProof="0" dirty="0"/>
              <a:t> 0.99 </a:t>
            </a:r>
            <a:r>
              <a:rPr lang="en-US" sz="1200" b="1" noProof="0" dirty="0" err="1"/>
              <a:t>的稀疏度以加快训练；此外，实验表明国籍（Nationality）和角色信息（Position）也有助于预测</a:t>
            </a:r>
            <a:r>
              <a:rPr lang="en-US" sz="1200" b="1" noProof="0" dirty="0"/>
              <a:t>。</a:t>
            </a:r>
            <a:br>
              <a:rPr lang="en-US" sz="1200" b="1" noProof="0" dirty="0"/>
            </a:br>
            <a:br>
              <a:rPr lang="en-US" sz="1200" b="1" noProof="0" dirty="0"/>
            </a:br>
            <a:r>
              <a:rPr lang="en-US" sz="1200" b="1" noProof="0" dirty="0" err="1"/>
              <a:t>训练测试比</a:t>
            </a:r>
            <a:r>
              <a:rPr lang="en-US" sz="1200" b="1" noProof="0" dirty="0"/>
              <a:t> 7：3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200" b="1" noProof="0" dirty="0">
                <a:solidFill>
                  <a:srgbClr val="F1B360"/>
                </a:solidFill>
              </a:rPr>
              <a:t>united / </a:t>
            </a:r>
            <a:r>
              <a:rPr lang="en-US" sz="1200" b="1" noProof="0" dirty="0" err="1">
                <a:solidFill>
                  <a:srgbClr val="F1B360"/>
                </a:solidFill>
              </a:rPr>
              <a:t>manchester</a:t>
            </a:r>
            <a:r>
              <a:rPr lang="en-US" sz="1200" b="1" noProof="0" dirty="0">
                <a:solidFill>
                  <a:srgbClr val="F1B360"/>
                </a:solidFill>
              </a:rPr>
              <a:t> / </a:t>
            </a:r>
            <a:r>
              <a:rPr lang="en-US" sz="1200" b="1" noProof="0" dirty="0" err="1">
                <a:solidFill>
                  <a:srgbClr val="F1B360"/>
                </a:solidFill>
              </a:rPr>
              <a:t>chelsea</a:t>
            </a:r>
            <a:r>
              <a:rPr lang="en-US" sz="1200" b="1" noProof="0" dirty="0">
                <a:solidFill>
                  <a:srgbClr val="F1B360"/>
                </a:solidFill>
              </a:rPr>
              <a:t> / arsenal / </a:t>
            </a:r>
            <a:r>
              <a:rPr lang="en-US" sz="1200" b="1" noProof="0" dirty="0" err="1">
                <a:solidFill>
                  <a:srgbClr val="F1B360"/>
                </a:solidFill>
              </a:rPr>
              <a:t>liverpool</a:t>
            </a:r>
            <a:r>
              <a:rPr lang="en-US" sz="1200" b="1" noProof="0" dirty="0">
                <a:solidFill>
                  <a:srgbClr val="F1B360"/>
                </a:solidFill>
              </a:rPr>
              <a:t> / city: </a:t>
            </a:r>
            <a:r>
              <a:rPr lang="en-US" sz="1200" b="1" noProof="0" dirty="0" err="1"/>
              <a:t>这些是足球俱乐部的名字（如曼联、曼城、切尔西、阿森纳等</a:t>
            </a:r>
            <a:r>
              <a:rPr lang="en-US" sz="1200" b="1" noProof="0" dirty="0"/>
              <a:t>）。它们的出现频率可能与热门球队的新闻更易传播有关。大俱乐部的谣言往往受到更多关注，也更可能被核实，因此它们频繁出现在更真实的新闻中。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200" b="1" noProof="0" dirty="0">
                <a:solidFill>
                  <a:srgbClr val="EE7D77"/>
                </a:solidFill>
              </a:rPr>
              <a:t>deal / transfer / loan / fee: </a:t>
            </a:r>
            <a:r>
              <a:rPr lang="en-US" sz="1200" b="1" noProof="0" dirty="0" err="1"/>
              <a:t>这些词汇描述了转会操作的核心（交易、转会、租借、转会费等</a:t>
            </a:r>
            <a:r>
              <a:rPr lang="en-US" sz="1200" b="1" noProof="0" dirty="0"/>
              <a:t>）。</a:t>
            </a:r>
            <a:r>
              <a:rPr lang="en-US" sz="1200" b="1" noProof="0" dirty="0" err="1"/>
              <a:t>谣言中如果包含具体的转会细节，通常更有可信度，因为这表明谣言可能有事实依据</a:t>
            </a:r>
            <a:r>
              <a:rPr lang="en-US" sz="1200" b="1" noProof="0" dirty="0"/>
              <a:t>。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200" b="1" noProof="0" dirty="0">
                <a:solidFill>
                  <a:srgbClr val="A5E35B"/>
                </a:solidFill>
              </a:rPr>
              <a:t>summer / season: </a:t>
            </a:r>
            <a:r>
              <a:rPr lang="en-US" sz="1200" b="1" noProof="0" dirty="0" err="1"/>
              <a:t>这些与转会发生的时间有关。转会发生的季节性规律使得提到特定时间（如夏季转会窗口）的谣言更具有可信度</a:t>
            </a:r>
            <a:r>
              <a:rPr lang="en-US" sz="1200" b="1" noProof="0" dirty="0"/>
              <a:t>。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200" b="1" noProof="0" dirty="0">
                <a:solidFill>
                  <a:srgbClr val="71B5E2"/>
                </a:solidFill>
              </a:rPr>
              <a:t>striker / club: </a:t>
            </a:r>
            <a:r>
              <a:rPr lang="en-US" sz="1200" b="1" noProof="0" dirty="0"/>
              <a:t>描述球员的角色或所属的俱乐部。这些词可以帮助判断谣言是否具体和专业，例如谣言涉及具体角色（如前锋）而非泛泛而谈，可信度可能较高。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200" b="1" noProof="0" dirty="0">
                <a:solidFill>
                  <a:srgbClr val="AF6DDB"/>
                </a:solidFill>
              </a:rPr>
              <a:t>sky / according: </a:t>
            </a:r>
            <a:r>
              <a:rPr lang="en-US" sz="1200" b="1" noProof="0" dirty="0" err="1"/>
              <a:t>这些可能是来源相关的词汇，例如“Sky”可能代表新闻来源（Sky</a:t>
            </a:r>
            <a:r>
              <a:rPr lang="en-US" sz="1200" b="1" noProof="0" dirty="0"/>
              <a:t> Sports），“</a:t>
            </a:r>
            <a:r>
              <a:rPr lang="en-US" sz="1200" b="1" noProof="0" dirty="0" err="1"/>
              <a:t>according”指代谣言引用了信息来源。来源可靠性是评估真实性的重要因素</a:t>
            </a:r>
            <a:r>
              <a:rPr lang="en-US" sz="1200" b="1" noProof="0" dirty="0"/>
              <a:t>。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200" b="1" noProof="0" dirty="0">
                <a:solidFill>
                  <a:srgbClr val="E6E12E"/>
                </a:solidFill>
              </a:rPr>
              <a:t>sign / move / will: </a:t>
            </a:r>
            <a:r>
              <a:rPr lang="en-US" sz="1200" b="1" noProof="0" dirty="0" err="1"/>
              <a:t>描述球员动作（签约、转会或意向</a:t>
            </a:r>
            <a:r>
              <a:rPr lang="en-US" sz="1200" b="1" noProof="0" dirty="0"/>
              <a:t>）。</a:t>
            </a:r>
            <a:r>
              <a:rPr lang="en-US" sz="1200" b="1" noProof="0" dirty="0" err="1"/>
              <a:t>明确行动词通常指向特定的动态，增加可信度</a:t>
            </a:r>
            <a:r>
              <a:rPr lang="en-US" sz="1200" b="1" noProof="0" dirty="0"/>
              <a:t>。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200" b="1" noProof="0" dirty="0" err="1">
                <a:solidFill>
                  <a:srgbClr val="D16B29"/>
                </a:solidFill>
              </a:rPr>
              <a:t>yearold</a:t>
            </a:r>
            <a:r>
              <a:rPr lang="en-US" sz="1200" b="1" noProof="0" dirty="0">
                <a:solidFill>
                  <a:srgbClr val="D16B29"/>
                </a:solidFill>
              </a:rPr>
              <a:t>: </a:t>
            </a:r>
            <a:r>
              <a:rPr lang="en-US" sz="1200" b="1" noProof="0" dirty="0"/>
              <a:t>通常指球员的年龄（如“25-year-old”）。</a:t>
            </a:r>
            <a:r>
              <a:rPr lang="en-US" sz="1200" b="1" noProof="0" dirty="0" err="1"/>
              <a:t>提到年龄的谣言更可能有真实依据，因为年龄是转会中常见的讨论点</a:t>
            </a:r>
            <a:r>
              <a:rPr lang="en-US" sz="1200" b="1" noProof="0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noProof="0" dirty="0" err="1"/>
              <a:t>单独用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Source作为预测依据。可能是一些很可靠</a:t>
            </a:r>
            <a:r>
              <a:rPr lang="en-US" sz="1200" b="1" noProof="0" dirty="0"/>
              <a:t>/</a:t>
            </a:r>
            <a:r>
              <a:rPr lang="en-US" sz="1200" b="1" noProof="0" dirty="0" err="1"/>
              <a:t>很不可靠的媒体，也许可以与之前的</a:t>
            </a:r>
            <a:r>
              <a:rPr lang="en-US" sz="1200" b="1" noProof="0" dirty="0"/>
              <a:t> source vs </a:t>
            </a:r>
            <a:r>
              <a:rPr lang="en-US" sz="1200" b="1" noProof="0" dirty="0" err="1"/>
              <a:t>accu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对应上</a:t>
            </a:r>
            <a:r>
              <a:rPr lang="en-US" sz="1200" b="1" noProof="0" dirty="0"/>
              <a:t>？</a:t>
            </a:r>
          </a:p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noProof="0" dirty="0"/>
              <a:t>SVM </a:t>
            </a:r>
            <a:r>
              <a:rPr lang="en-US" sz="1200" b="1" noProof="0" dirty="0" err="1"/>
              <a:t>中，kernal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采用</a:t>
            </a:r>
            <a:r>
              <a:rPr lang="en-US" sz="1200" b="1" noProof="0" dirty="0"/>
              <a:t> radial </a:t>
            </a:r>
            <a:r>
              <a:rPr lang="en-US" sz="1200" b="1" noProof="0" dirty="0" err="1"/>
              <a:t>以捕捉非线性关系、平衡局部和全局。经调整，cost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设置为</a:t>
            </a:r>
            <a:r>
              <a:rPr lang="en-US" sz="1200" b="1" noProof="0" dirty="0"/>
              <a:t> 3 </a:t>
            </a:r>
            <a:r>
              <a:rPr lang="en-US" sz="1200" b="1" noProof="0" dirty="0" err="1"/>
              <a:t>时训练效果较好</a:t>
            </a:r>
            <a:r>
              <a:rPr lang="en-US" sz="1200" b="1" noProof="0" dirty="0"/>
              <a:t>。</a:t>
            </a:r>
            <a:br>
              <a:rPr lang="en-US" sz="1200" b="1" noProof="0" dirty="0"/>
            </a:br>
            <a:r>
              <a:rPr lang="en-US" sz="1200" b="1" noProof="0" dirty="0" err="1"/>
              <a:t>准确率为</a:t>
            </a:r>
            <a:r>
              <a:rPr lang="en-US" sz="1200" b="1" noProof="0" dirty="0"/>
              <a:t> </a:t>
            </a:r>
            <a:r>
              <a:rPr lang="en-US" sz="1200" b="1" noProof="0" dirty="0">
                <a:solidFill>
                  <a:srgbClr val="FF0000"/>
                </a:solidFill>
              </a:rPr>
              <a:t>71.8</a:t>
            </a:r>
            <a:r>
              <a:rPr lang="en-US" sz="1200" b="1" noProof="0" dirty="0"/>
              <a:t>，95% CI : (0.6919, 0.7431)</a:t>
            </a:r>
            <a:br>
              <a:rPr lang="en-US" sz="1200" b="1" noProof="0" dirty="0"/>
            </a:br>
            <a:endParaRPr lang="en-US" sz="1200" b="1" noProof="0" dirty="0"/>
          </a:p>
          <a:p>
            <a:r>
              <a:rPr lang="en-US" sz="1200" b="1" noProof="0" dirty="0" err="1"/>
              <a:t>混淆矩阵</a:t>
            </a:r>
            <a:r>
              <a:rPr lang="en-US" sz="1200" b="1" noProof="0" dirty="0"/>
              <a:t>：</a:t>
            </a:r>
          </a:p>
          <a:p>
            <a:r>
              <a:rPr lang="en-US" sz="1200" b="1" noProof="0" dirty="0"/>
              <a:t>		Reference</a:t>
            </a:r>
          </a:p>
          <a:p>
            <a:r>
              <a:rPr lang="en-US" sz="1200" b="1" noProof="0" dirty="0"/>
              <a:t>Prediction 	FALSE 	TRUE</a:t>
            </a:r>
          </a:p>
          <a:p>
            <a:r>
              <a:rPr lang="en-US" sz="1200" b="1" noProof="0" dirty="0"/>
              <a:t>     FALSE   	</a:t>
            </a:r>
            <a:r>
              <a:rPr lang="en-US" sz="1200" b="1" noProof="0" dirty="0">
                <a:solidFill>
                  <a:srgbClr val="FF0000"/>
                </a:solidFill>
              </a:rPr>
              <a:t>429</a:t>
            </a:r>
            <a:r>
              <a:rPr lang="en-US" sz="1200" b="1" noProof="0" dirty="0"/>
              <a:t>  		163</a:t>
            </a:r>
          </a:p>
          <a:p>
            <a:r>
              <a:rPr lang="en-US" sz="1200" b="1" noProof="0" dirty="0"/>
              <a:t>     TRUE    	181  		</a:t>
            </a:r>
            <a:r>
              <a:rPr lang="en-US" sz="1200" b="1" noProof="0" dirty="0">
                <a:solidFill>
                  <a:srgbClr val="FF0000"/>
                </a:solidFill>
              </a:rPr>
              <a:t>447</a:t>
            </a:r>
          </a:p>
          <a:p>
            <a:endParaRPr lang="en-US" sz="1200" b="1" noProof="0" dirty="0">
              <a:solidFill>
                <a:srgbClr val="FF0000"/>
              </a:solidFill>
            </a:endParaRPr>
          </a:p>
          <a:p>
            <a:endParaRPr lang="en-US" sz="1200" b="1" noProof="0" dirty="0">
              <a:solidFill>
                <a:srgbClr val="FF0000"/>
              </a:solidFill>
            </a:endParaRPr>
          </a:p>
          <a:p>
            <a:endParaRPr lang="en-US" sz="1200" b="1" noProof="0" dirty="0">
              <a:solidFill>
                <a:srgbClr val="FF0000"/>
              </a:solidFill>
            </a:endParaRPr>
          </a:p>
          <a:p>
            <a:r>
              <a:rPr lang="en-US" b="1" noProof="0" dirty="0" err="1">
                <a:sym typeface="+mn-ea"/>
              </a:rPr>
              <a:t>family设置为</a:t>
            </a:r>
            <a:r>
              <a:rPr lang="en-US" b="1" noProof="0" dirty="0">
                <a:sym typeface="+mn-ea"/>
              </a:rPr>
              <a:t> </a:t>
            </a:r>
            <a:r>
              <a:rPr lang="en-US" b="1" noProof="0" dirty="0" err="1">
                <a:sym typeface="+mn-ea"/>
              </a:rPr>
              <a:t>binomial，lamda</a:t>
            </a:r>
            <a:r>
              <a:rPr lang="en-US" b="1" noProof="0" dirty="0">
                <a:sym typeface="+mn-ea"/>
              </a:rPr>
              <a:t> </a:t>
            </a:r>
            <a:r>
              <a:rPr lang="en-US" b="1" noProof="0" dirty="0" err="1">
                <a:sym typeface="+mn-ea"/>
              </a:rPr>
              <a:t>用</a:t>
            </a:r>
            <a:r>
              <a:rPr lang="en-US" b="1" noProof="0" dirty="0">
                <a:sym typeface="+mn-ea"/>
              </a:rPr>
              <a:t> </a:t>
            </a:r>
            <a:r>
              <a:rPr lang="en-US" b="1" noProof="0" dirty="0" err="1">
                <a:sym typeface="+mn-ea"/>
              </a:rPr>
              <a:t>cv.glmnet</a:t>
            </a:r>
            <a:r>
              <a:rPr lang="en-US" b="1" noProof="0" dirty="0">
                <a:sym typeface="+mn-ea"/>
              </a:rPr>
              <a:t> </a:t>
            </a:r>
            <a:r>
              <a:rPr lang="en-US" b="1" noProof="0" dirty="0" err="1">
                <a:sym typeface="+mn-ea"/>
              </a:rPr>
              <a:t>自动选择，alpha</a:t>
            </a:r>
            <a:r>
              <a:rPr lang="en-US" b="1" noProof="0" dirty="0">
                <a:sym typeface="+mn-ea"/>
              </a:rPr>
              <a:t> </a:t>
            </a:r>
            <a:r>
              <a:rPr lang="en-US" b="1" noProof="0" dirty="0" err="1">
                <a:sym typeface="+mn-ea"/>
              </a:rPr>
              <a:t>手动调参设置为</a:t>
            </a:r>
            <a:r>
              <a:rPr lang="en-US" b="1" noProof="0" dirty="0">
                <a:sym typeface="+mn-ea"/>
              </a:rPr>
              <a:t> 0.5</a:t>
            </a:r>
            <a:br>
              <a:rPr lang="en-US" b="1" noProof="0" dirty="0">
                <a:sym typeface="+mn-ea"/>
              </a:rPr>
            </a:br>
            <a:r>
              <a:rPr lang="en-US" b="1" noProof="0" dirty="0" err="1">
                <a:sym typeface="+mn-ea"/>
              </a:rPr>
              <a:t>准确率为</a:t>
            </a:r>
            <a:r>
              <a:rPr lang="en-US" b="1" noProof="0" dirty="0">
                <a:sym typeface="+mn-ea"/>
              </a:rPr>
              <a:t> </a:t>
            </a:r>
            <a:r>
              <a:rPr lang="en-US" b="1" noProof="0" dirty="0">
                <a:solidFill>
                  <a:srgbClr val="FF0000"/>
                </a:solidFill>
                <a:sym typeface="+mn-ea"/>
              </a:rPr>
              <a:t>73.61</a:t>
            </a:r>
            <a:r>
              <a:rPr lang="en-US" b="1" noProof="0" dirty="0">
                <a:sym typeface="+mn-ea"/>
              </a:rPr>
              <a:t>，95% CI : (0.7104, 0.7606)</a:t>
            </a:r>
            <a:endParaRPr lang="en-US" b="1" noProof="0" dirty="0"/>
          </a:p>
          <a:p>
            <a:endParaRPr lang="en-US" b="1" noProof="0" dirty="0"/>
          </a:p>
          <a:p>
            <a:r>
              <a:rPr lang="en-US" b="1" noProof="0" dirty="0" err="1">
                <a:sym typeface="+mn-ea"/>
              </a:rPr>
              <a:t>混淆矩阵</a:t>
            </a:r>
            <a:r>
              <a:rPr lang="en-US" b="1" noProof="0" dirty="0">
                <a:sym typeface="+mn-ea"/>
              </a:rPr>
              <a:t>：</a:t>
            </a:r>
            <a:endParaRPr lang="en-US" b="1" noProof="0" dirty="0"/>
          </a:p>
          <a:p>
            <a:r>
              <a:rPr lang="en-US" b="1" noProof="0" dirty="0">
                <a:sym typeface="+mn-ea"/>
              </a:rPr>
              <a:t>		Reference</a:t>
            </a:r>
            <a:endParaRPr lang="en-US" b="1" noProof="0" dirty="0"/>
          </a:p>
          <a:p>
            <a:r>
              <a:rPr lang="en-US" b="1" noProof="0" dirty="0">
                <a:sym typeface="+mn-ea"/>
              </a:rPr>
              <a:t>Prediction 	FALSE 	TRUE</a:t>
            </a:r>
            <a:endParaRPr lang="en-US" b="1" noProof="0" dirty="0"/>
          </a:p>
          <a:p>
            <a:r>
              <a:rPr lang="en-US" b="1" noProof="0" dirty="0">
                <a:sym typeface="+mn-ea"/>
              </a:rPr>
              <a:t>     FALSE   	</a:t>
            </a:r>
            <a:r>
              <a:rPr lang="en-US" b="1" noProof="0" dirty="0">
                <a:solidFill>
                  <a:srgbClr val="FF0000"/>
                </a:solidFill>
                <a:sym typeface="+mn-ea"/>
              </a:rPr>
              <a:t>438</a:t>
            </a:r>
            <a:r>
              <a:rPr lang="en-US" b="1" noProof="0" dirty="0">
                <a:sym typeface="+mn-ea"/>
              </a:rPr>
              <a:t>  		150</a:t>
            </a:r>
            <a:endParaRPr lang="en-US" b="1" noProof="0" dirty="0"/>
          </a:p>
          <a:p>
            <a:r>
              <a:rPr lang="en-US" b="1" noProof="0" dirty="0">
                <a:sym typeface="+mn-ea"/>
              </a:rPr>
              <a:t>     TRUE    	172  		</a:t>
            </a:r>
            <a:r>
              <a:rPr lang="en-US" b="1" noProof="0" dirty="0">
                <a:solidFill>
                  <a:srgbClr val="FF0000"/>
                </a:solidFill>
                <a:sym typeface="+mn-ea"/>
              </a:rPr>
              <a:t>460</a:t>
            </a:r>
            <a:endParaRPr lang="en-US" b="1" noProof="0" dirty="0">
              <a:solidFill>
                <a:srgbClr val="FF0000"/>
              </a:solidFill>
            </a:endParaRPr>
          </a:p>
          <a:p>
            <a:endParaRPr lang="en-US" sz="1200" b="1" noProof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noProof="0" dirty="0" err="1"/>
              <a:t>ntree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在</a:t>
            </a:r>
            <a:r>
              <a:rPr lang="en-US" sz="1200" b="1" noProof="0" dirty="0"/>
              <a:t> 200 </a:t>
            </a:r>
            <a:r>
              <a:rPr lang="en-US" sz="1200" b="1" noProof="0" dirty="0" err="1"/>
              <a:t>时即达到稳定，之后变化不明显。令</a:t>
            </a:r>
            <a:r>
              <a:rPr lang="en-US" sz="1200" b="1" noProof="0" dirty="0"/>
              <a:t> </a:t>
            </a:r>
            <a:r>
              <a:rPr lang="en-US" sz="1200" b="1" noProof="0" dirty="0" err="1"/>
              <a:t>ntree</a:t>
            </a:r>
            <a:r>
              <a:rPr lang="en-US" sz="1200" b="1" noProof="0" dirty="0"/>
              <a:t>=300</a:t>
            </a:r>
            <a:br>
              <a:rPr lang="en-US" sz="1200" b="1" noProof="0" dirty="0"/>
            </a:br>
            <a:r>
              <a:rPr lang="en-US" sz="1200" b="1" noProof="0" dirty="0" err="1"/>
              <a:t>准确率为</a:t>
            </a:r>
            <a:r>
              <a:rPr lang="en-US" sz="1200" b="1" noProof="0" dirty="0"/>
              <a:t> </a:t>
            </a:r>
            <a:r>
              <a:rPr lang="en-US" sz="1200" b="1" noProof="0" dirty="0">
                <a:solidFill>
                  <a:srgbClr val="FF0000"/>
                </a:solidFill>
              </a:rPr>
              <a:t>73.77</a:t>
            </a:r>
            <a:r>
              <a:rPr lang="en-US" sz="1200" b="1" noProof="0" dirty="0"/>
              <a:t>，95% CI : (0.7121, 0.7622)</a:t>
            </a:r>
          </a:p>
          <a:p>
            <a:endParaRPr lang="en-US" sz="1200" b="1" noProof="0" dirty="0"/>
          </a:p>
          <a:p>
            <a:r>
              <a:rPr lang="en-US" sz="1200" b="1" noProof="0" dirty="0" err="1"/>
              <a:t>混淆矩阵</a:t>
            </a:r>
            <a:r>
              <a:rPr lang="en-US" sz="1200" b="1" noProof="0" dirty="0"/>
              <a:t>：</a:t>
            </a:r>
          </a:p>
          <a:p>
            <a:r>
              <a:rPr lang="en-US" sz="1200" b="1" noProof="0" dirty="0"/>
              <a:t>		Reference</a:t>
            </a:r>
          </a:p>
          <a:p>
            <a:r>
              <a:rPr lang="en-US" sz="1200" b="1" noProof="0" dirty="0"/>
              <a:t>Prediction 	FALSE 	TRUE</a:t>
            </a:r>
          </a:p>
          <a:p>
            <a:r>
              <a:rPr lang="en-US" sz="1200" b="1" noProof="0" dirty="0"/>
              <a:t>     FALSE   	</a:t>
            </a:r>
            <a:r>
              <a:rPr lang="en-US" sz="1200" b="1" noProof="0" dirty="0">
                <a:solidFill>
                  <a:srgbClr val="FF0000"/>
                </a:solidFill>
              </a:rPr>
              <a:t>478</a:t>
            </a:r>
            <a:r>
              <a:rPr lang="en-US" sz="1200" b="1" noProof="0" dirty="0"/>
              <a:t>  		188</a:t>
            </a:r>
          </a:p>
          <a:p>
            <a:r>
              <a:rPr lang="en-US" sz="1200" b="1" noProof="0" dirty="0"/>
              <a:t>     TRUE    	132  		</a:t>
            </a:r>
            <a:r>
              <a:rPr lang="en-US" sz="1200" b="1" noProof="0" dirty="0">
                <a:solidFill>
                  <a:srgbClr val="FF0000"/>
                </a:solidFill>
              </a:rPr>
              <a:t>422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zh-CN" altLang="en-US" dirty="0">
                <a:effectLst/>
                <a:latin typeface="Arial" panose="020B0604020202020204" pitchFamily="34" charset="0"/>
              </a:rPr>
              <a:t>以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accuracy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作为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y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轴，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earlyBird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为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轴作图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b="1" dirty="0"/>
              <a:t>PCA</a:t>
            </a:r>
            <a:r>
              <a:rPr lang="zh-CN" altLang="en-US" sz="1200" b="1" dirty="0"/>
              <a:t>主成分分析后，可以观察到较好分离的各组</a:t>
            </a:r>
            <a:r>
              <a:rPr lang="en-US" altLang="zh-CN" sz="1200" b="1" dirty="0"/>
              <a:t>source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 err="1"/>
              <a:t>Kmeans</a:t>
            </a:r>
            <a:r>
              <a:rPr lang="zh-CN" altLang="en-US" sz="1200" b="1" dirty="0"/>
              <a:t>的分组结果和实际的网站性质也有一定关联（不同</a:t>
            </a:r>
            <a:r>
              <a:rPr lang="en-US" altLang="zh-CN" sz="1200" b="1" dirty="0"/>
              <a:t>source type</a:t>
            </a:r>
            <a:r>
              <a:rPr lang="zh-CN" altLang="en-US" sz="1200" b="1" dirty="0"/>
              <a:t>对</a:t>
            </a:r>
            <a:r>
              <a:rPr lang="en-US" altLang="zh-CN" sz="1200" b="1" dirty="0"/>
              <a:t>cluster</a:t>
            </a:r>
            <a:r>
              <a:rPr lang="zh-CN" altLang="en-US" sz="1200" b="1" dirty="0"/>
              <a:t>的倾向也不同）</a:t>
            </a:r>
            <a:endParaRPr lang="en-US" altLang="zh-CN" sz="1200" b="1" dirty="0"/>
          </a:p>
          <a:p>
            <a:pPr fontAlgn="t"/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53A20-A421-41FC-811C-A702526B647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bg1"/>
                </a:solidFill>
                <a:latin typeface="Rockwell" panose="02060503020205020403" pitchFamily="18" charset="77"/>
                <a:cs typeface="Arial" panose="020B0604020202020204" pitchFamily="34" charset="0"/>
              </a:defRPr>
            </a:lvl1pPr>
          </a:lstStyle>
          <a:p>
            <a:fld id="{91EE0CAB-0C1A-0C49-9BF6-C2823BC54AB0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bg1"/>
                </a:solidFill>
                <a:latin typeface="Rockwell" panose="02060503020205020403" pitchFamily="18" charset="77"/>
                <a:cs typeface="Arial" panose="020B0604020202020204" pitchFamily="34" charset="0"/>
              </a:defRPr>
            </a:lvl1pPr>
          </a:lstStyle>
          <a:p>
            <a:fld id="{00959D7E-4421-8848-A1EF-3F473CBB53E3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bg1"/>
                </a:solidFill>
                <a:latin typeface="Rockwell" panose="02060503020205020403" pitchFamily="18" charset="77"/>
                <a:cs typeface="Arial" panose="020B0604020202020204" pitchFamily="34" charset="0"/>
              </a:defRPr>
            </a:lvl1pPr>
          </a:lstStyle>
          <a:p>
            <a:fld id="{8366242A-8551-E642-9BE3-1D20F16C15C0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bg1"/>
                </a:solidFill>
                <a:latin typeface="Rockwell" panose="02060503020205020403" pitchFamily="18" charset="77"/>
                <a:cs typeface="Arial" panose="020B0604020202020204" pitchFamily="34" charset="0"/>
              </a:defRPr>
            </a:lvl1pPr>
          </a:lstStyle>
          <a:p>
            <a:fld id="{8A38C079-D51D-9745-8331-E51E6E00138C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bg1"/>
                </a:solidFill>
                <a:latin typeface="Rockwell" panose="02060503020205020403" pitchFamily="18" charset="77"/>
                <a:cs typeface="Arial" panose="020B0604020202020204" pitchFamily="34" charset="0"/>
              </a:defRPr>
            </a:lvl1pPr>
          </a:lstStyle>
          <a:p>
            <a:fld id="{60E4C143-5169-0245-A3BD-A2A302093673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5255" y="-41181"/>
            <a:ext cx="18282745" cy="7195574"/>
          </a:xfrm>
          <a:prstGeom prst="rect">
            <a:avLst/>
          </a:prstGeom>
          <a:solidFill>
            <a:srgbClr val="0058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7168755"/>
            <a:ext cx="18282745" cy="312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utoShape 2" descr="One single line drawing of young energetic football player dribbling the  ball and ready to shot to the goal. Soccer match sports concept. Continuous line  draw design illustration 39609226 PNG"/>
          <p:cNvSpPr>
            <a:spLocks noChangeAspect="1" noChangeArrowheads="1"/>
          </p:cNvSpPr>
          <p:nvPr userDrawn="1"/>
        </p:nvSpPr>
        <p:spPr bwMode="auto">
          <a:xfrm>
            <a:off x="8991600" y="40824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4"/>
          <p:cNvSpPr/>
          <p:nvPr userDrawn="1"/>
        </p:nvSpPr>
        <p:spPr>
          <a:xfrm>
            <a:off x="6019800" y="190500"/>
            <a:ext cx="6545356" cy="4774216"/>
          </a:xfrm>
          <a:custGeom>
            <a:avLst/>
            <a:gdLst/>
            <a:ahLst/>
            <a:cxnLst/>
            <a:rect l="l" t="t" r="r" b="b"/>
            <a:pathLst>
              <a:path w="6545356" h="4774216">
                <a:moveTo>
                  <a:pt x="0" y="0"/>
                </a:moveTo>
                <a:lnTo>
                  <a:pt x="6545356" y="0"/>
                </a:lnTo>
                <a:lnTo>
                  <a:pt x="6545356" y="4774215"/>
                </a:lnTo>
                <a:lnTo>
                  <a:pt x="0" y="4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Freeform 4"/>
          <p:cNvSpPr/>
          <p:nvPr userDrawn="1"/>
        </p:nvSpPr>
        <p:spPr>
          <a:xfrm>
            <a:off x="6096000" y="272495"/>
            <a:ext cx="6545356" cy="4774216"/>
          </a:xfrm>
          <a:custGeom>
            <a:avLst/>
            <a:gdLst/>
            <a:ahLst/>
            <a:cxnLst/>
            <a:rect l="l" t="t" r="r" b="b"/>
            <a:pathLst>
              <a:path w="6545356" h="4774216">
                <a:moveTo>
                  <a:pt x="0" y="0"/>
                </a:moveTo>
                <a:lnTo>
                  <a:pt x="6545356" y="0"/>
                </a:lnTo>
                <a:lnTo>
                  <a:pt x="6545356" y="4774215"/>
                </a:lnTo>
                <a:lnTo>
                  <a:pt x="0" y="4774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762001" cy="10287000"/>
          </a:xfrm>
          <a:prstGeom prst="rect">
            <a:avLst/>
          </a:prstGeom>
          <a:solidFill>
            <a:srgbClr val="0058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bg1"/>
                </a:solidFill>
                <a:latin typeface="Rockwell" panose="02060503020205020403" pitchFamily="18" charset="77"/>
                <a:cs typeface="Arial" panose="020B0604020202020204" pitchFamily="34" charset="0"/>
              </a:defRPr>
            </a:lvl1pPr>
          </a:lstStyle>
          <a:p>
            <a:fld id="{655687B6-2104-FA48-8377-462599318083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tags" Target="../tags/tag186.xml"/><Relationship Id="rId21" Type="http://schemas.openxmlformats.org/officeDocument/2006/relationships/tags" Target="../tags/tag90.xml"/><Relationship Id="rId42" Type="http://schemas.openxmlformats.org/officeDocument/2006/relationships/tags" Target="../tags/tag111.xml"/><Relationship Id="rId63" Type="http://schemas.openxmlformats.org/officeDocument/2006/relationships/tags" Target="../tags/tag132.xml"/><Relationship Id="rId84" Type="http://schemas.openxmlformats.org/officeDocument/2006/relationships/tags" Target="../tags/tag153.xml"/><Relationship Id="rId138" Type="http://schemas.openxmlformats.org/officeDocument/2006/relationships/tags" Target="../tags/tag207.xml"/><Relationship Id="rId107" Type="http://schemas.openxmlformats.org/officeDocument/2006/relationships/tags" Target="../tags/tag176.xml"/><Relationship Id="rId11" Type="http://schemas.openxmlformats.org/officeDocument/2006/relationships/tags" Target="../tags/tag80.xml"/><Relationship Id="rId32" Type="http://schemas.openxmlformats.org/officeDocument/2006/relationships/tags" Target="../tags/tag101.xml"/><Relationship Id="rId53" Type="http://schemas.openxmlformats.org/officeDocument/2006/relationships/tags" Target="../tags/tag122.xml"/><Relationship Id="rId74" Type="http://schemas.openxmlformats.org/officeDocument/2006/relationships/tags" Target="../tags/tag143.xml"/><Relationship Id="rId128" Type="http://schemas.openxmlformats.org/officeDocument/2006/relationships/tags" Target="../tags/tag197.xml"/><Relationship Id="rId5" Type="http://schemas.openxmlformats.org/officeDocument/2006/relationships/tags" Target="../tags/tag74.xml"/><Relationship Id="rId90" Type="http://schemas.openxmlformats.org/officeDocument/2006/relationships/tags" Target="../tags/tag159.xml"/><Relationship Id="rId95" Type="http://schemas.openxmlformats.org/officeDocument/2006/relationships/tags" Target="../tags/tag164.xml"/><Relationship Id="rId22" Type="http://schemas.openxmlformats.org/officeDocument/2006/relationships/tags" Target="../tags/tag91.xml"/><Relationship Id="rId27" Type="http://schemas.openxmlformats.org/officeDocument/2006/relationships/tags" Target="../tags/tag96.xml"/><Relationship Id="rId43" Type="http://schemas.openxmlformats.org/officeDocument/2006/relationships/tags" Target="../tags/tag112.xml"/><Relationship Id="rId48" Type="http://schemas.openxmlformats.org/officeDocument/2006/relationships/tags" Target="../tags/tag117.xml"/><Relationship Id="rId64" Type="http://schemas.openxmlformats.org/officeDocument/2006/relationships/tags" Target="../tags/tag133.xml"/><Relationship Id="rId69" Type="http://schemas.openxmlformats.org/officeDocument/2006/relationships/tags" Target="../tags/tag138.xml"/><Relationship Id="rId113" Type="http://schemas.openxmlformats.org/officeDocument/2006/relationships/tags" Target="../tags/tag182.xml"/><Relationship Id="rId118" Type="http://schemas.openxmlformats.org/officeDocument/2006/relationships/tags" Target="../tags/tag187.xml"/><Relationship Id="rId134" Type="http://schemas.openxmlformats.org/officeDocument/2006/relationships/tags" Target="../tags/tag203.xml"/><Relationship Id="rId139" Type="http://schemas.openxmlformats.org/officeDocument/2006/relationships/tags" Target="../tags/tag208.xml"/><Relationship Id="rId80" Type="http://schemas.openxmlformats.org/officeDocument/2006/relationships/tags" Target="../tags/tag149.xml"/><Relationship Id="rId85" Type="http://schemas.openxmlformats.org/officeDocument/2006/relationships/tags" Target="../tags/tag154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33" Type="http://schemas.openxmlformats.org/officeDocument/2006/relationships/tags" Target="../tags/tag102.xml"/><Relationship Id="rId38" Type="http://schemas.openxmlformats.org/officeDocument/2006/relationships/tags" Target="../tags/tag107.xml"/><Relationship Id="rId59" Type="http://schemas.openxmlformats.org/officeDocument/2006/relationships/tags" Target="../tags/tag128.xml"/><Relationship Id="rId103" Type="http://schemas.openxmlformats.org/officeDocument/2006/relationships/tags" Target="../tags/tag172.xml"/><Relationship Id="rId108" Type="http://schemas.openxmlformats.org/officeDocument/2006/relationships/tags" Target="../tags/tag177.xml"/><Relationship Id="rId124" Type="http://schemas.openxmlformats.org/officeDocument/2006/relationships/tags" Target="../tags/tag193.xml"/><Relationship Id="rId129" Type="http://schemas.openxmlformats.org/officeDocument/2006/relationships/tags" Target="../tags/tag198.xml"/><Relationship Id="rId54" Type="http://schemas.openxmlformats.org/officeDocument/2006/relationships/tags" Target="../tags/tag123.xml"/><Relationship Id="rId70" Type="http://schemas.openxmlformats.org/officeDocument/2006/relationships/tags" Target="../tags/tag139.xml"/><Relationship Id="rId75" Type="http://schemas.openxmlformats.org/officeDocument/2006/relationships/tags" Target="../tags/tag144.xml"/><Relationship Id="rId91" Type="http://schemas.openxmlformats.org/officeDocument/2006/relationships/tags" Target="../tags/tag160.xml"/><Relationship Id="rId96" Type="http://schemas.openxmlformats.org/officeDocument/2006/relationships/tags" Target="../tags/tag165.xml"/><Relationship Id="rId140" Type="http://schemas.openxmlformats.org/officeDocument/2006/relationships/tags" Target="../tags/tag209.xml"/><Relationship Id="rId145" Type="http://schemas.openxmlformats.org/officeDocument/2006/relationships/notesSlide" Target="../notesSlides/notesSlide19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23" Type="http://schemas.openxmlformats.org/officeDocument/2006/relationships/tags" Target="../tags/tag92.xml"/><Relationship Id="rId28" Type="http://schemas.openxmlformats.org/officeDocument/2006/relationships/tags" Target="../tags/tag97.xml"/><Relationship Id="rId49" Type="http://schemas.openxmlformats.org/officeDocument/2006/relationships/tags" Target="../tags/tag118.xml"/><Relationship Id="rId114" Type="http://schemas.openxmlformats.org/officeDocument/2006/relationships/tags" Target="../tags/tag183.xml"/><Relationship Id="rId119" Type="http://schemas.openxmlformats.org/officeDocument/2006/relationships/tags" Target="../tags/tag188.xml"/><Relationship Id="rId44" Type="http://schemas.openxmlformats.org/officeDocument/2006/relationships/tags" Target="../tags/tag113.xml"/><Relationship Id="rId60" Type="http://schemas.openxmlformats.org/officeDocument/2006/relationships/tags" Target="../tags/tag129.xml"/><Relationship Id="rId65" Type="http://schemas.openxmlformats.org/officeDocument/2006/relationships/tags" Target="../tags/tag134.xml"/><Relationship Id="rId81" Type="http://schemas.openxmlformats.org/officeDocument/2006/relationships/tags" Target="../tags/tag150.xml"/><Relationship Id="rId86" Type="http://schemas.openxmlformats.org/officeDocument/2006/relationships/tags" Target="../tags/tag155.xml"/><Relationship Id="rId130" Type="http://schemas.openxmlformats.org/officeDocument/2006/relationships/tags" Target="../tags/tag199.xml"/><Relationship Id="rId135" Type="http://schemas.openxmlformats.org/officeDocument/2006/relationships/tags" Target="../tags/tag204.xml"/><Relationship Id="rId13" Type="http://schemas.openxmlformats.org/officeDocument/2006/relationships/tags" Target="../tags/tag82.xml"/><Relationship Id="rId18" Type="http://schemas.openxmlformats.org/officeDocument/2006/relationships/tags" Target="../tags/tag87.xml"/><Relationship Id="rId39" Type="http://schemas.openxmlformats.org/officeDocument/2006/relationships/tags" Target="../tags/tag108.xml"/><Relationship Id="rId109" Type="http://schemas.openxmlformats.org/officeDocument/2006/relationships/tags" Target="../tags/tag178.xml"/><Relationship Id="rId34" Type="http://schemas.openxmlformats.org/officeDocument/2006/relationships/tags" Target="../tags/tag103.xml"/><Relationship Id="rId50" Type="http://schemas.openxmlformats.org/officeDocument/2006/relationships/tags" Target="../tags/tag119.xml"/><Relationship Id="rId55" Type="http://schemas.openxmlformats.org/officeDocument/2006/relationships/tags" Target="../tags/tag124.xml"/><Relationship Id="rId76" Type="http://schemas.openxmlformats.org/officeDocument/2006/relationships/tags" Target="../tags/tag145.xml"/><Relationship Id="rId97" Type="http://schemas.openxmlformats.org/officeDocument/2006/relationships/tags" Target="../tags/tag166.xml"/><Relationship Id="rId104" Type="http://schemas.openxmlformats.org/officeDocument/2006/relationships/tags" Target="../tags/tag173.xml"/><Relationship Id="rId120" Type="http://schemas.openxmlformats.org/officeDocument/2006/relationships/tags" Target="../tags/tag189.xml"/><Relationship Id="rId125" Type="http://schemas.openxmlformats.org/officeDocument/2006/relationships/tags" Target="../tags/tag194.xml"/><Relationship Id="rId141" Type="http://schemas.openxmlformats.org/officeDocument/2006/relationships/tags" Target="../tags/tag210.xml"/><Relationship Id="rId7" Type="http://schemas.openxmlformats.org/officeDocument/2006/relationships/tags" Target="../tags/tag76.xml"/><Relationship Id="rId71" Type="http://schemas.openxmlformats.org/officeDocument/2006/relationships/tags" Target="../tags/tag140.xml"/><Relationship Id="rId92" Type="http://schemas.openxmlformats.org/officeDocument/2006/relationships/tags" Target="../tags/tag161.xml"/><Relationship Id="rId2" Type="http://schemas.openxmlformats.org/officeDocument/2006/relationships/tags" Target="../tags/tag71.xml"/><Relationship Id="rId29" Type="http://schemas.openxmlformats.org/officeDocument/2006/relationships/tags" Target="../tags/tag98.xml"/><Relationship Id="rId24" Type="http://schemas.openxmlformats.org/officeDocument/2006/relationships/tags" Target="../tags/tag93.xml"/><Relationship Id="rId40" Type="http://schemas.openxmlformats.org/officeDocument/2006/relationships/tags" Target="../tags/tag109.xml"/><Relationship Id="rId45" Type="http://schemas.openxmlformats.org/officeDocument/2006/relationships/tags" Target="../tags/tag114.xml"/><Relationship Id="rId66" Type="http://schemas.openxmlformats.org/officeDocument/2006/relationships/tags" Target="../tags/tag135.xml"/><Relationship Id="rId87" Type="http://schemas.openxmlformats.org/officeDocument/2006/relationships/tags" Target="../tags/tag156.xml"/><Relationship Id="rId110" Type="http://schemas.openxmlformats.org/officeDocument/2006/relationships/tags" Target="../tags/tag179.xml"/><Relationship Id="rId115" Type="http://schemas.openxmlformats.org/officeDocument/2006/relationships/tags" Target="../tags/tag184.xml"/><Relationship Id="rId131" Type="http://schemas.openxmlformats.org/officeDocument/2006/relationships/tags" Target="../tags/tag200.xml"/><Relationship Id="rId136" Type="http://schemas.openxmlformats.org/officeDocument/2006/relationships/tags" Target="../tags/tag205.xml"/><Relationship Id="rId61" Type="http://schemas.openxmlformats.org/officeDocument/2006/relationships/tags" Target="../tags/tag130.xml"/><Relationship Id="rId82" Type="http://schemas.openxmlformats.org/officeDocument/2006/relationships/tags" Target="../tags/tag151.xml"/><Relationship Id="rId19" Type="http://schemas.openxmlformats.org/officeDocument/2006/relationships/tags" Target="../tags/tag88.xml"/><Relationship Id="rId14" Type="http://schemas.openxmlformats.org/officeDocument/2006/relationships/tags" Target="../tags/tag83.xml"/><Relationship Id="rId30" Type="http://schemas.openxmlformats.org/officeDocument/2006/relationships/tags" Target="../tags/tag99.xml"/><Relationship Id="rId35" Type="http://schemas.openxmlformats.org/officeDocument/2006/relationships/tags" Target="../tags/tag104.xml"/><Relationship Id="rId56" Type="http://schemas.openxmlformats.org/officeDocument/2006/relationships/tags" Target="../tags/tag125.xml"/><Relationship Id="rId77" Type="http://schemas.openxmlformats.org/officeDocument/2006/relationships/tags" Target="../tags/tag146.xml"/><Relationship Id="rId100" Type="http://schemas.openxmlformats.org/officeDocument/2006/relationships/tags" Target="../tags/tag169.xml"/><Relationship Id="rId105" Type="http://schemas.openxmlformats.org/officeDocument/2006/relationships/tags" Target="../tags/tag174.xml"/><Relationship Id="rId126" Type="http://schemas.openxmlformats.org/officeDocument/2006/relationships/tags" Target="../tags/tag195.xml"/><Relationship Id="rId8" Type="http://schemas.openxmlformats.org/officeDocument/2006/relationships/tags" Target="../tags/tag77.xml"/><Relationship Id="rId51" Type="http://schemas.openxmlformats.org/officeDocument/2006/relationships/tags" Target="../tags/tag120.xml"/><Relationship Id="rId72" Type="http://schemas.openxmlformats.org/officeDocument/2006/relationships/tags" Target="../tags/tag141.xml"/><Relationship Id="rId93" Type="http://schemas.openxmlformats.org/officeDocument/2006/relationships/tags" Target="../tags/tag162.xml"/><Relationship Id="rId98" Type="http://schemas.openxmlformats.org/officeDocument/2006/relationships/tags" Target="../tags/tag167.xml"/><Relationship Id="rId121" Type="http://schemas.openxmlformats.org/officeDocument/2006/relationships/tags" Target="../tags/tag190.xml"/><Relationship Id="rId142" Type="http://schemas.openxmlformats.org/officeDocument/2006/relationships/tags" Target="../tags/tag211.xml"/><Relationship Id="rId3" Type="http://schemas.openxmlformats.org/officeDocument/2006/relationships/tags" Target="../tags/tag72.xml"/><Relationship Id="rId25" Type="http://schemas.openxmlformats.org/officeDocument/2006/relationships/tags" Target="../tags/tag94.xml"/><Relationship Id="rId46" Type="http://schemas.openxmlformats.org/officeDocument/2006/relationships/tags" Target="../tags/tag115.xml"/><Relationship Id="rId67" Type="http://schemas.openxmlformats.org/officeDocument/2006/relationships/tags" Target="../tags/tag136.xml"/><Relationship Id="rId116" Type="http://schemas.openxmlformats.org/officeDocument/2006/relationships/tags" Target="../tags/tag185.xml"/><Relationship Id="rId137" Type="http://schemas.openxmlformats.org/officeDocument/2006/relationships/tags" Target="../tags/tag206.xml"/><Relationship Id="rId20" Type="http://schemas.openxmlformats.org/officeDocument/2006/relationships/tags" Target="../tags/tag89.xml"/><Relationship Id="rId41" Type="http://schemas.openxmlformats.org/officeDocument/2006/relationships/tags" Target="../tags/tag110.xml"/><Relationship Id="rId62" Type="http://schemas.openxmlformats.org/officeDocument/2006/relationships/tags" Target="../tags/tag131.xml"/><Relationship Id="rId83" Type="http://schemas.openxmlformats.org/officeDocument/2006/relationships/tags" Target="../tags/tag152.xml"/><Relationship Id="rId88" Type="http://schemas.openxmlformats.org/officeDocument/2006/relationships/tags" Target="../tags/tag157.xml"/><Relationship Id="rId111" Type="http://schemas.openxmlformats.org/officeDocument/2006/relationships/tags" Target="../tags/tag180.xml"/><Relationship Id="rId132" Type="http://schemas.openxmlformats.org/officeDocument/2006/relationships/tags" Target="../tags/tag201.xml"/><Relationship Id="rId15" Type="http://schemas.openxmlformats.org/officeDocument/2006/relationships/tags" Target="../tags/tag84.xml"/><Relationship Id="rId36" Type="http://schemas.openxmlformats.org/officeDocument/2006/relationships/tags" Target="../tags/tag105.xml"/><Relationship Id="rId57" Type="http://schemas.openxmlformats.org/officeDocument/2006/relationships/tags" Target="../tags/tag126.xml"/><Relationship Id="rId106" Type="http://schemas.openxmlformats.org/officeDocument/2006/relationships/tags" Target="../tags/tag175.xml"/><Relationship Id="rId127" Type="http://schemas.openxmlformats.org/officeDocument/2006/relationships/tags" Target="../tags/tag196.xml"/><Relationship Id="rId10" Type="http://schemas.openxmlformats.org/officeDocument/2006/relationships/tags" Target="../tags/tag79.xml"/><Relationship Id="rId31" Type="http://schemas.openxmlformats.org/officeDocument/2006/relationships/tags" Target="../tags/tag100.xml"/><Relationship Id="rId52" Type="http://schemas.openxmlformats.org/officeDocument/2006/relationships/tags" Target="../tags/tag121.xml"/><Relationship Id="rId73" Type="http://schemas.openxmlformats.org/officeDocument/2006/relationships/tags" Target="../tags/tag142.xml"/><Relationship Id="rId78" Type="http://schemas.openxmlformats.org/officeDocument/2006/relationships/tags" Target="../tags/tag147.xml"/><Relationship Id="rId94" Type="http://schemas.openxmlformats.org/officeDocument/2006/relationships/tags" Target="../tags/tag163.xml"/><Relationship Id="rId99" Type="http://schemas.openxmlformats.org/officeDocument/2006/relationships/tags" Target="../tags/tag168.xml"/><Relationship Id="rId101" Type="http://schemas.openxmlformats.org/officeDocument/2006/relationships/tags" Target="../tags/tag170.xml"/><Relationship Id="rId122" Type="http://schemas.openxmlformats.org/officeDocument/2006/relationships/tags" Target="../tags/tag191.xml"/><Relationship Id="rId143" Type="http://schemas.openxmlformats.org/officeDocument/2006/relationships/tags" Target="../tags/tag212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26" Type="http://schemas.openxmlformats.org/officeDocument/2006/relationships/tags" Target="../tags/tag95.xml"/><Relationship Id="rId47" Type="http://schemas.openxmlformats.org/officeDocument/2006/relationships/tags" Target="../tags/tag116.xml"/><Relationship Id="rId68" Type="http://schemas.openxmlformats.org/officeDocument/2006/relationships/tags" Target="../tags/tag137.xml"/><Relationship Id="rId89" Type="http://schemas.openxmlformats.org/officeDocument/2006/relationships/tags" Target="../tags/tag158.xml"/><Relationship Id="rId112" Type="http://schemas.openxmlformats.org/officeDocument/2006/relationships/tags" Target="../tags/tag181.xml"/><Relationship Id="rId133" Type="http://schemas.openxmlformats.org/officeDocument/2006/relationships/tags" Target="../tags/tag202.xml"/><Relationship Id="rId16" Type="http://schemas.openxmlformats.org/officeDocument/2006/relationships/tags" Target="../tags/tag85.xml"/><Relationship Id="rId37" Type="http://schemas.openxmlformats.org/officeDocument/2006/relationships/tags" Target="../tags/tag106.xml"/><Relationship Id="rId58" Type="http://schemas.openxmlformats.org/officeDocument/2006/relationships/tags" Target="../tags/tag127.xml"/><Relationship Id="rId79" Type="http://schemas.openxmlformats.org/officeDocument/2006/relationships/tags" Target="../tags/tag148.xml"/><Relationship Id="rId102" Type="http://schemas.openxmlformats.org/officeDocument/2006/relationships/tags" Target="../tags/tag171.xml"/><Relationship Id="rId123" Type="http://schemas.openxmlformats.org/officeDocument/2006/relationships/tags" Target="../tags/tag192.xml"/><Relationship Id="rId14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onnorBean6/the-fake-online-news-of-football-transfers-f470e7e34b59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onnorBean6/the-fake-online-news-of-football-transfers-f470e7e34b59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fermarkt.co.uk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image" Target="../media/image14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" Type="http://schemas.openxmlformats.org/officeDocument/2006/relationships/tags" Target="../tags/tag7.xml"/><Relationship Id="rId71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504469"/>
            <a:ext cx="18288000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noProof="0" dirty="0">
                <a:solidFill>
                  <a:schemeClr val="bg1"/>
                </a:solidFill>
                <a:latin typeface="Rockwell" panose="02060503020205020403" pitchFamily="18" charset="77"/>
                <a:ea typeface="Microsoft YaHei UI" panose="020B0503020204020204" pitchFamily="34" charset="-122"/>
                <a:cs typeface="Arial" panose="020B0604020202020204" pitchFamily="34" charset="0"/>
              </a:rPr>
              <a:t>From Rumors to Facts: Evaluating Football Transfer News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41733" y="3877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3086100" y="7832807"/>
            <a:ext cx="12115800" cy="165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sz="3600" b="1" noProof="0" dirty="0">
                <a:solidFill>
                  <a:srgbClr val="005840"/>
                </a:solidFill>
                <a:latin typeface="Georgia" panose="02040502050405020303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Yang </a:t>
            </a:r>
            <a:r>
              <a:rPr kumimoji="1" lang="en-US" sz="3600" b="1" noProof="0" dirty="0" err="1">
                <a:solidFill>
                  <a:srgbClr val="005840"/>
                </a:solidFill>
                <a:latin typeface="Georgia" panose="02040502050405020303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Hongyi</a:t>
            </a:r>
            <a:r>
              <a:rPr kumimoji="1" lang="en-US" sz="3600" b="1" noProof="0" dirty="0">
                <a:solidFill>
                  <a:srgbClr val="005840"/>
                </a:solidFill>
                <a:latin typeface="Georgia" panose="02040502050405020303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, Chen Ziyi, Wen Shenghan</a:t>
            </a:r>
          </a:p>
          <a:p>
            <a:pPr algn="ctr">
              <a:lnSpc>
                <a:spcPct val="150000"/>
              </a:lnSpc>
            </a:pPr>
            <a:r>
              <a:rPr kumimoji="1" lang="en-US" sz="3600" noProof="0" dirty="0">
                <a:solidFill>
                  <a:srgbClr val="005840"/>
                </a:solidFill>
              </a:rPr>
              <a:t>2024.12.18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5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Data Cleaning and Preprocessing</a:t>
              </a:r>
              <a:endParaRPr lang="zh-CN" altLang="en-US" sz="4400" b="1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8039100"/>
            <a:ext cx="7086600" cy="16884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02" y="1695809"/>
            <a:ext cx="2191099" cy="84093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600" y="4946559"/>
            <a:ext cx="5029200" cy="87725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43400" y="4305300"/>
            <a:ext cx="335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5840"/>
                </a:solidFill>
                <a:latin typeface="Georgia" panose="02040502050405020303" pitchFamily="18" charset="0"/>
              </a:rPr>
              <a:t>Regex expression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801" y="1632291"/>
            <a:ext cx="1690811" cy="858166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722600" y="6362700"/>
            <a:ext cx="421661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rgbClr val="005840"/>
                </a:solidFill>
                <a:latin typeface="Georgia" panose="02040502050405020303" pitchFamily="18" charset="0"/>
              </a:rPr>
              <a:t>Match </a:t>
            </a:r>
            <a:r>
              <a:rPr lang="en-US" altLang="zh-CN" sz="2400" dirty="0" err="1">
                <a:solidFill>
                  <a:srgbClr val="005840"/>
                </a:solidFill>
                <a:latin typeface="Georgia" panose="02040502050405020303" pitchFamily="18" charset="0"/>
              </a:rPr>
              <a:t>url</a:t>
            </a:r>
            <a:r>
              <a:rPr lang="en-US" altLang="zh-CN" sz="2400" dirty="0">
                <a:solidFill>
                  <a:srgbClr val="005840"/>
                </a:solidFill>
                <a:latin typeface="Georgia" panose="02040502050405020303" pitchFamily="18" charset="0"/>
              </a:rPr>
              <a:t> start (https://) and delete subdomain name (www./en./m.)</a:t>
            </a:r>
          </a:p>
          <a:p>
            <a:pPr marL="457200" indent="-457200">
              <a:buAutoNum type="arabicPeriod"/>
            </a:pPr>
            <a:endParaRPr lang="en-US" altLang="zh-CN" sz="2400" dirty="0">
              <a:solidFill>
                <a:srgbClr val="005840"/>
              </a:solidFill>
              <a:latin typeface="Georgia" panose="02040502050405020303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rgbClr val="005840"/>
                </a:solidFill>
                <a:latin typeface="Georgia" panose="02040502050405020303" pitchFamily="18" charset="0"/>
              </a:rPr>
              <a:t>Match and delete top domain name (.co/.</a:t>
            </a:r>
            <a:r>
              <a:rPr lang="en-US" altLang="zh-CN" sz="2400" dirty="0" err="1">
                <a:solidFill>
                  <a:srgbClr val="005840"/>
                </a:solidFill>
                <a:latin typeface="Georgia" panose="02040502050405020303" pitchFamily="18" charset="0"/>
              </a:rPr>
              <a:t>uk</a:t>
            </a:r>
            <a:r>
              <a:rPr lang="en-US" altLang="zh-CN" sz="2400" dirty="0">
                <a:solidFill>
                  <a:srgbClr val="005840"/>
                </a:solidFill>
                <a:latin typeface="Georgia" panose="02040502050405020303" pitchFamily="18" charset="0"/>
              </a:rPr>
              <a:t>/.co.uk … </a:t>
            </a:r>
            <a:r>
              <a:rPr lang="en-US" altLang="zh-CN" sz="2400" dirty="0" err="1">
                <a:solidFill>
                  <a:srgbClr val="005840"/>
                </a:solidFill>
                <a:latin typeface="Georgia" panose="02040502050405020303" pitchFamily="18" charset="0"/>
              </a:rPr>
              <a:t>etc</a:t>
            </a:r>
            <a:r>
              <a:rPr lang="en-US" altLang="zh-CN" sz="2400" dirty="0">
                <a:solidFill>
                  <a:srgbClr val="005840"/>
                </a:solidFill>
                <a:latin typeface="Georgia" panose="02040502050405020303" pitchFamily="18" charset="0"/>
              </a:rPr>
              <a:t>)</a:t>
            </a:r>
          </a:p>
          <a:p>
            <a:endParaRPr lang="zh-CN" altLang="en-US" sz="2400" dirty="0">
              <a:latin typeface="Georgia" panose="02040502050405020303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1721950"/>
            <a:ext cx="2514600" cy="835703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814197" y="4297939"/>
            <a:ext cx="335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5840"/>
                </a:solidFill>
                <a:latin typeface="Georgia" panose="02040502050405020303" pitchFamily="18" charset="0"/>
              </a:rPr>
              <a:t>Formatted Time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4852571"/>
            <a:ext cx="6231427" cy="105292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84983" y="1603716"/>
            <a:ext cx="2201923" cy="85014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0752" y="1632291"/>
            <a:ext cx="3394767" cy="85109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34433" y="1718061"/>
            <a:ext cx="2992281" cy="841012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0445249" y="4305299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5840"/>
                </a:solidFill>
                <a:latin typeface="Georgia" panose="02040502050405020303" pitchFamily="18" charset="0"/>
              </a:rPr>
              <a:t>Formatted value</a:t>
            </a:r>
            <a:endParaRPr lang="zh-CN" altLang="en-US" sz="2400" dirty="0">
              <a:solidFill>
                <a:srgbClr val="005840"/>
              </a:solidFill>
              <a:latin typeface="Georgia" panose="02040502050405020303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78476" y="4900502"/>
            <a:ext cx="4684121" cy="1486491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1972398" y="4964487"/>
            <a:ext cx="4326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005840"/>
                </a:solidFill>
                <a:latin typeface="Georgia" panose="02040502050405020303" pitchFamily="18" charset="0"/>
              </a:rPr>
              <a:t>A total of 13251 rumors processed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25000" decel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1.60494E-6 L -0.37952 -0.0074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76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1.48148E-6 L -0.47648 -0.00278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2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46016 -0.01142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4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  <p:bldP spid="16" grpId="1"/>
      <p:bldP spid="19" grpId="0"/>
      <p:bldP spid="19" grpId="1"/>
      <p:bldP spid="31" grpId="0"/>
      <p:bldP spid="31" grpId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2" y="2476500"/>
            <a:ext cx="6629400" cy="331008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5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文本框 5 1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Data Acquisition</a:t>
              </a:r>
              <a:endPara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10</a:t>
            </a:fld>
            <a:endParaRPr kumimoji="1" lang="en-US" noProof="0" dirty="0"/>
          </a:p>
        </p:txBody>
      </p:sp>
      <p:sp>
        <p:nvSpPr>
          <p:cNvPr id="2" name="文本框 5"/>
          <p:cNvSpPr txBox="1"/>
          <p:nvPr/>
        </p:nvSpPr>
        <p:spPr>
          <a:xfrm>
            <a:off x="1425634" y="1627395"/>
            <a:ext cx="14957366" cy="76944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altLang="zh-CN" sz="4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13251</a:t>
            </a:r>
            <a:r>
              <a:rPr lang="en-US" altLang="zh-CN" sz="440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 rumors fetched, T:F=2036:11215</a:t>
            </a:r>
            <a:endParaRPr lang="en-US" sz="4400" noProof="0" dirty="0">
              <a:solidFill>
                <a:srgbClr val="005840"/>
              </a:solidFill>
              <a:latin typeface="American Typewriter" panose="02090604020004020304" pitchFamily="18" charset="77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2458023"/>
            <a:ext cx="6629399" cy="33100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1" y="5981700"/>
            <a:ext cx="6629402" cy="3310090"/>
          </a:xfrm>
          <a:prstGeom prst="rect">
            <a:avLst/>
          </a:prstGeom>
        </p:spPr>
      </p:pic>
      <p:pic>
        <p:nvPicPr>
          <p:cNvPr id="13" name="图片 13"/>
          <p:cNvPicPr>
            <a:picLocks noChangeAspect="1"/>
          </p:cNvPicPr>
          <p:nvPr/>
        </p:nvPicPr>
        <p:blipFill>
          <a:blip r:embed="rId6"/>
          <a:srcRect t="1685" b="327"/>
          <a:stretch>
            <a:fillRect/>
          </a:stretch>
        </p:blipFill>
        <p:spPr>
          <a:xfrm>
            <a:off x="9988586" y="5829300"/>
            <a:ext cx="6851613" cy="396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5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Microsoft YaHei UI" panose="020B0503020204020204" pitchFamily="34" charset="-122"/>
                  <a:cs typeface="Verdana" panose="020B0604030504040204" pitchFamily="34" charset="0"/>
                </a:rPr>
                <a:t>Source-specific Characteristics</a:t>
              </a:r>
              <a:endParaRPr lang="zh-CN" altLang="en-US" sz="4400" b="1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04" y="1992691"/>
            <a:ext cx="16782125" cy="7848600"/>
          </a:xfrm>
          <a:prstGeom prst="rect">
            <a:avLst/>
          </a:prstGeom>
        </p:spPr>
      </p:pic>
      <p:sp>
        <p:nvSpPr>
          <p:cNvPr id="2" name="Text Box 9"/>
          <p:cNvSpPr txBox="1"/>
          <p:nvPr/>
        </p:nvSpPr>
        <p:spPr>
          <a:xfrm>
            <a:off x="8486775" y="2324100"/>
            <a:ext cx="9386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005840"/>
                </a:solidFill>
                <a:latin typeface="Georgia" panose="02040502050405020303" pitchFamily="18" charset="0"/>
              </a:rPr>
              <a:t>Kmeans, </a:t>
            </a:r>
            <a:r>
              <a:rPr lang="en-US" altLang="zh-CN" sz="2400" b="1" dirty="0">
                <a:solidFill>
                  <a:srgbClr val="005840"/>
                </a:solidFill>
                <a:latin typeface="Georgia" panose="02040502050405020303" pitchFamily="18" charset="0"/>
              </a:rPr>
              <a:t>n=4</a:t>
            </a:r>
          </a:p>
          <a:p>
            <a:endParaRPr lang="en-US" altLang="zh-CN" sz="2400" b="1" dirty="0">
              <a:solidFill>
                <a:srgbClr val="005840"/>
              </a:solidFill>
              <a:latin typeface="Georgia" panose="02040502050405020303" pitchFamily="18" charset="0"/>
            </a:endParaRPr>
          </a:p>
          <a:p>
            <a:r>
              <a:rPr lang="en-US" altLang="zh-CN" sz="2400" b="1" dirty="0">
                <a:solidFill>
                  <a:srgbClr val="005840"/>
                </a:solidFill>
                <a:latin typeface="Georgia" panose="02040502050405020303" pitchFamily="18" charset="0"/>
              </a:rPr>
              <a:t>X: Time difference between rumor and actual transfer </a:t>
            </a:r>
          </a:p>
          <a:p>
            <a:r>
              <a:rPr lang="en-US" altLang="zh-CN" sz="2400" b="1" dirty="0">
                <a:solidFill>
                  <a:srgbClr val="005840"/>
                </a:solidFill>
                <a:latin typeface="Georgia" panose="02040502050405020303" pitchFamily="18" charset="0"/>
              </a:rPr>
              <a:t>Y: Accuracy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E0CB27-9CB6-1A2F-B1F3-62A142E68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476500"/>
            <a:ext cx="737915" cy="8301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6B98F9-8904-7368-2B03-FBFCE3AD4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619500"/>
            <a:ext cx="744541" cy="685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A1FAA4-07E1-912F-2630-6B93EEA7D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634" y="6153621"/>
            <a:ext cx="1943797" cy="5230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65E8EA-8803-4698-15D9-9A7E360E7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3922908"/>
            <a:ext cx="1055863" cy="10578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B4276DF-F5AD-E964-DBAF-23338486A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0" y="5421483"/>
            <a:ext cx="928654" cy="10997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8763482-61D3-B3FA-C804-70F52D5726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8200" y="7962900"/>
            <a:ext cx="993823" cy="7155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D01BEDC-1262-F430-AF23-E2BE1B10F4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0196" y="4955083"/>
            <a:ext cx="828675" cy="61515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9DC786B-5998-AB19-25BE-BC4373CC15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1600" y="7353300"/>
            <a:ext cx="722145" cy="71659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F8DC2A1-2BFA-F59C-D49A-C022E44E1F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2353" y="6733756"/>
            <a:ext cx="1806518" cy="33953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AF879F0-D07D-59EE-A918-648D889482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9725" y="8572500"/>
            <a:ext cx="775940" cy="91157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26E0FCC-7038-2735-A994-7BC9CF5B71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8742" y="5751386"/>
            <a:ext cx="1205790" cy="43991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61856CC-7ADF-7D55-DB46-B5279A2D71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16776" y="6957458"/>
            <a:ext cx="2057961" cy="34052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90556FE-CF78-74BB-073B-B397F20BAC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8287704"/>
            <a:ext cx="1055894" cy="554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5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Microsoft YaHei UI" panose="020B0503020204020204" pitchFamily="34" charset="-122"/>
                  <a:cs typeface="Verdana" panose="020B0604030504040204" pitchFamily="34" charset="0"/>
                </a:rPr>
                <a:t>Source-specific Characteristics</a:t>
              </a:r>
              <a:endParaRPr lang="zh-CN" altLang="en-US" sz="4400" b="1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5BBD5A-5B67-C698-D176-F0478CCAC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153543"/>
            <a:ext cx="16347181" cy="76877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E99909-20D8-622D-24A8-0F6DC447D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0" y="1836386"/>
            <a:ext cx="5410955" cy="2734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5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Microsoft YaHei UI" panose="020B0503020204020204" pitchFamily="34" charset="-122"/>
                  <a:cs typeface="Verdana" panose="020B0604030504040204" pitchFamily="34" charset="0"/>
                </a:rPr>
                <a:t>Source-specific Characteristics</a:t>
              </a:r>
              <a:endParaRPr lang="zh-CN" altLang="en-US" sz="4400" b="1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18" y="2047843"/>
            <a:ext cx="16656482" cy="77910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787989"/>
            <a:ext cx="12773000" cy="1950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5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Microsoft YaHei UI" panose="020B0503020204020204" pitchFamily="34" charset="-122"/>
                  <a:cs typeface="Verdana" panose="020B0604030504040204" pitchFamily="34" charset="0"/>
                </a:rPr>
                <a:t>Source-specific Characteristics</a:t>
              </a:r>
              <a:endParaRPr lang="zh-CN" altLang="en-US" sz="4400" b="1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90699"/>
            <a:ext cx="13411200" cy="61771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2B838F-DDBA-FC0B-983A-0A2033CA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95" y="8146736"/>
            <a:ext cx="16764007" cy="1910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5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Microsoft YaHei UI" panose="020B0503020204020204" pitchFamily="34" charset="-122"/>
                  <a:cs typeface="Verdana" panose="020B0604030504040204" pitchFamily="34" charset="0"/>
                </a:rPr>
                <a:t>R Shiny</a:t>
              </a:r>
              <a:endParaRPr lang="zh-CN" altLang="en-US" sz="4400" b="1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10" y="6819900"/>
            <a:ext cx="10914390" cy="309038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58" y="1692274"/>
            <a:ext cx="8240031" cy="4767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171700"/>
            <a:ext cx="5562600" cy="7527377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3268325" y="4229100"/>
            <a:ext cx="50196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840"/>
                </a:solidFill>
                <a:latin typeface="Georgia" panose="02040502050405020303" pitchFamily="18" charset="0"/>
              </a:rPr>
              <a:t>R shiny app developed</a:t>
            </a:r>
          </a:p>
          <a:p>
            <a:endParaRPr lang="en-US" altLang="zh-CN" sz="2400" b="1" dirty="0">
              <a:solidFill>
                <a:srgbClr val="005840"/>
              </a:solidFill>
              <a:latin typeface="Georgia" panose="02040502050405020303" pitchFamily="18" charset="0"/>
            </a:endParaRPr>
          </a:p>
          <a:p>
            <a:r>
              <a:rPr lang="en-US" altLang="zh-CN" sz="2400" b="1" dirty="0">
                <a:solidFill>
                  <a:srgbClr val="005840"/>
                </a:solidFill>
                <a:latin typeface="Georgia" panose="02040502050405020303" pitchFamily="18" charset="0"/>
              </a:rPr>
              <a:t>User interface:</a:t>
            </a:r>
          </a:p>
          <a:p>
            <a:r>
              <a:rPr lang="en-US" altLang="zh-CN" sz="2400" b="1" dirty="0">
                <a:solidFill>
                  <a:srgbClr val="005840"/>
                </a:solidFill>
                <a:latin typeface="Georgia" panose="02040502050405020303" pitchFamily="18" charset="0"/>
              </a:rPr>
              <a:t>· </a:t>
            </a:r>
            <a:r>
              <a:rPr lang="en-US" altLang="zh-CN" sz="2400" b="1" dirty="0" err="1">
                <a:solidFill>
                  <a:srgbClr val="005840"/>
                </a:solidFill>
                <a:latin typeface="Georgia" panose="02040502050405020303" pitchFamily="18" charset="0"/>
              </a:rPr>
              <a:t>kmeans</a:t>
            </a:r>
            <a:r>
              <a:rPr lang="en-US" altLang="zh-CN" sz="2400" b="1" dirty="0">
                <a:solidFill>
                  <a:srgbClr val="005840"/>
                </a:solidFill>
                <a:latin typeface="Georgia" panose="02040502050405020303" pitchFamily="18" charset="0"/>
              </a:rPr>
              <a:t> dimension</a:t>
            </a:r>
          </a:p>
          <a:p>
            <a:r>
              <a:rPr lang="en-US" altLang="zh-CN" sz="2400" b="1" dirty="0">
                <a:solidFill>
                  <a:srgbClr val="005840"/>
                </a:solidFill>
                <a:latin typeface="Georgia" panose="02040502050405020303" pitchFamily="18" charset="0"/>
              </a:rPr>
              <a:t>· x axis, y axis</a:t>
            </a:r>
          </a:p>
          <a:p>
            <a:r>
              <a:rPr lang="en-US" altLang="zh-CN" sz="2400" b="1" dirty="0">
                <a:solidFill>
                  <a:srgbClr val="005840"/>
                </a:solidFill>
                <a:latin typeface="Georgia" panose="02040502050405020303" pitchFamily="18" charset="0"/>
              </a:rPr>
              <a:t>· color method</a:t>
            </a:r>
          </a:p>
          <a:p>
            <a:r>
              <a:rPr lang="en-US" altLang="zh-CN" sz="2400" b="1" dirty="0">
                <a:solidFill>
                  <a:srgbClr val="005840"/>
                </a:solidFill>
                <a:latin typeface="Georgia" panose="02040502050405020303" pitchFamily="18" charset="0"/>
              </a:rPr>
              <a:t>· linear model</a:t>
            </a:r>
          </a:p>
          <a:p>
            <a:endParaRPr lang="en-US" altLang="zh-CN" sz="2400" b="1" dirty="0">
              <a:solidFill>
                <a:srgbClr val="005840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9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文本框 5"/>
            <p:cNvSpPr txBox="1"/>
            <p:nvPr/>
          </p:nvSpPr>
          <p:spPr>
            <a:xfrm>
              <a:off x="1600200" y="446254"/>
              <a:ext cx="15970905" cy="768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Microsoft YaHei UI" panose="020B0503020204020204" pitchFamily="34" charset="-122"/>
                  <a:cs typeface="Times New Roman Regular" panose="02020603050405020304" charset="0"/>
                  <a:sym typeface="+mn-ea"/>
                </a:rPr>
                <a:t>Feature Engineering &amp; Analysis</a:t>
              </a:r>
              <a:endPara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Times New Roman Regular" panose="02020603050405020304" charset="0"/>
              </a:endParaRPr>
            </a:p>
          </p:txBody>
        </p:sp>
      </p:grp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16</a:t>
            </a:fld>
            <a:endParaRPr kumimoji="1" lang="en-US" noProof="0" dirty="0"/>
          </a:p>
        </p:txBody>
      </p:sp>
      <p:pic>
        <p:nvPicPr>
          <p:cNvPr id="4" name="Picture 3" descr="mind_map_mod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257300"/>
            <a:ext cx="12834620" cy="8926830"/>
          </a:xfrm>
          <a:prstGeom prst="rect">
            <a:avLst/>
          </a:prstGeom>
        </p:spPr>
      </p:pic>
      <p:sp>
        <p:nvSpPr>
          <p:cNvPr id="2" name="文本框 5"/>
          <p:cNvSpPr txBox="1"/>
          <p:nvPr/>
        </p:nvSpPr>
        <p:spPr>
          <a:xfrm>
            <a:off x="1676400" y="1782763"/>
            <a:ext cx="2430780" cy="70675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anchor="ctr">
            <a:spAutoFit/>
          </a:bodyPr>
          <a:lstStyle/>
          <a:p>
            <a:r>
              <a:rPr lang="en-US" sz="4000" b="1" noProof="0" dirty="0">
                <a:solidFill>
                  <a:srgbClr val="005840"/>
                </a:solidFill>
                <a:latin typeface="American Typewriter Bold" panose="02090604020004020304" charset="0"/>
                <a:ea typeface="Verdana" panose="020B0604030504040204" pitchFamily="34" charset="0"/>
                <a:cs typeface="American Typewriter Bold" panose="02090604020004020304" charset="0"/>
              </a:rPr>
              <a:t>Pipeline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/>
          <p:nvPr/>
        </p:nvSpPr>
        <p:spPr>
          <a:xfrm>
            <a:off x="1676401" y="1771892"/>
            <a:ext cx="7239000" cy="70675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000" b="1" noProof="0" dirty="0">
                <a:solidFill>
                  <a:srgbClr val="005840"/>
                </a:solidFill>
                <a:latin typeface="American Typewriter Bold" panose="02090604020004020304" charset="0"/>
                <a:ea typeface="Verdana" panose="020B0604030504040204" pitchFamily="34" charset="0"/>
                <a:cs typeface="American Typewriter Bold" panose="02090604020004020304" charset="0"/>
                <a:sym typeface="+mn-ea"/>
              </a:rPr>
              <a:t>Time Components</a:t>
            </a:r>
            <a:r>
              <a:rPr lang="en-US" sz="40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- Boxplot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9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17</a:t>
            </a:fld>
            <a:endParaRPr kumimoji="1" lang="en-US" noProof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1400" y="2781300"/>
            <a:ext cx="11352530" cy="6929120"/>
            <a:chOff x="9883" y="3969"/>
            <a:chExt cx="17878" cy="10912"/>
          </a:xfrm>
        </p:grpSpPr>
        <p:pic>
          <p:nvPicPr>
            <p:cNvPr id="5" name="Picture 4" descr="/private/var/folders/yx/llzrrk296dq4n50r6kfhp8mr0000gn/T/com.kingsoft.wpsoffice.mac/picturecompress_20241215194330/output_1.pngoutput_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3" y="3969"/>
              <a:ext cx="17879" cy="1091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9200" y="9540"/>
              <a:ext cx="8504" cy="486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文本框 5"/>
          <p:cNvSpPr txBox="1"/>
          <p:nvPr/>
        </p:nvSpPr>
        <p:spPr>
          <a:xfrm>
            <a:off x="1600200" y="446254"/>
            <a:ext cx="15970905" cy="76835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Times New Roman Regular" panose="02020603050405020304" charset="0"/>
                <a:sym typeface="+mn-ea"/>
              </a:rPr>
              <a:t>Feature Engineering &amp; Analysis</a:t>
            </a:r>
            <a:endParaRPr lang="en-US" sz="4400" b="1" noProof="0" dirty="0">
              <a:solidFill>
                <a:srgbClr val="005840"/>
              </a:solidFill>
              <a:latin typeface="American Typewriter Semibold" panose="02090604020004020304" pitchFamily="18" charset="77"/>
              <a:ea typeface="Microsoft YaHei UI" panose="020B0503020204020204" pitchFamily="34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9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pic>
        <p:nvPicPr>
          <p:cNvPr id="3" name="Picture 2" descr="time_inca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3543300"/>
            <a:ext cx="8768080" cy="5290185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18</a:t>
            </a:fld>
            <a:endParaRPr kumimoji="1" lang="en-US" noProof="0" dirty="0"/>
          </a:p>
        </p:txBody>
      </p:sp>
      <p:sp>
        <p:nvSpPr>
          <p:cNvPr id="10" name="文本框 5"/>
          <p:cNvSpPr txBox="1"/>
          <p:nvPr/>
        </p:nvSpPr>
        <p:spPr>
          <a:xfrm>
            <a:off x="1676400" y="1783080"/>
            <a:ext cx="10363835" cy="70675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000" b="1" noProof="0" dirty="0">
                <a:solidFill>
                  <a:srgbClr val="005840"/>
                </a:solidFill>
                <a:latin typeface="American Typewriter Bold" panose="02090604020004020304" charset="0"/>
                <a:ea typeface="Verdana" panose="020B0604030504040204" pitchFamily="34" charset="0"/>
                <a:cs typeface="American Typewriter Bold" panose="02090604020004020304" charset="0"/>
                <a:sym typeface="+mn-ea"/>
              </a:rPr>
              <a:t>Time Components</a:t>
            </a:r>
            <a:r>
              <a:rPr lang="en-US" sz="36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- IncAcc using RF model</a:t>
            </a:r>
          </a:p>
        </p:txBody>
      </p:sp>
      <p:sp>
        <p:nvSpPr>
          <p:cNvPr id="4" name="文本框 5"/>
          <p:cNvSpPr txBox="1"/>
          <p:nvPr/>
        </p:nvSpPr>
        <p:spPr>
          <a:xfrm>
            <a:off x="1600200" y="446254"/>
            <a:ext cx="15970905" cy="76835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Times New Roman Regular" panose="02020603050405020304" charset="0"/>
                <a:sym typeface="+mn-ea"/>
              </a:rPr>
              <a:t>Feature Engineering &amp; Analysis</a:t>
            </a:r>
            <a:endParaRPr lang="en-US" sz="4400" b="1" noProof="0" dirty="0">
              <a:solidFill>
                <a:srgbClr val="005840"/>
              </a:solidFill>
              <a:latin typeface="American Typewriter Semibold" panose="02090604020004020304" pitchFamily="18" charset="77"/>
              <a:ea typeface="Microsoft YaHei UI" panose="020B0503020204020204" pitchFamily="34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18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Introduction</a:t>
              </a:r>
              <a:endPara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1</a:t>
            </a:fld>
            <a:endParaRPr kumimoji="1" lang="en-US" noProof="0" dirty="0"/>
          </a:p>
        </p:txBody>
      </p:sp>
      <p:pic>
        <p:nvPicPr>
          <p:cNvPr id="3074" name="Picture 2" descr="Infographic: Soccer Transfer Fees Reach Record High | Statis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0"/>
          <a:stretch>
            <a:fillRect/>
          </a:stretch>
        </p:blipFill>
        <p:spPr bwMode="auto">
          <a:xfrm>
            <a:off x="9015761" y="2747765"/>
            <a:ext cx="5715501" cy="51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fographic: The Global Game of Football | Statist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3"/>
          <a:stretch>
            <a:fillRect/>
          </a:stretch>
        </p:blipFill>
        <p:spPr bwMode="auto">
          <a:xfrm>
            <a:off x="1497497" y="2747765"/>
            <a:ext cx="5739862" cy="709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5"/>
          <p:cNvSpPr txBox="1"/>
          <p:nvPr/>
        </p:nvSpPr>
        <p:spPr>
          <a:xfrm>
            <a:off x="1444488" y="1729217"/>
            <a:ext cx="6861315" cy="76944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sz="4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The game of the world…</a:t>
            </a:r>
            <a:endParaRPr lang="en-US" sz="4400" noProof="0" dirty="0">
              <a:solidFill>
                <a:srgbClr val="005840"/>
              </a:solidFill>
              <a:latin typeface="American Typewriter" panose="02090604020004020304" pitchFamily="18" charset="77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9015761" y="1729217"/>
            <a:ext cx="5410200" cy="76944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sz="4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So is the market…</a:t>
            </a:r>
            <a:endParaRPr lang="en-US" sz="4400" noProof="0" dirty="0">
              <a:solidFill>
                <a:srgbClr val="005840"/>
              </a:solidFill>
              <a:latin typeface="American Typewriter" panose="02090604020004020304" pitchFamily="18" charset="77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5794438" y="8687128"/>
            <a:ext cx="1752506" cy="954922"/>
            <a:chOff x="15818599" y="8577786"/>
            <a:chExt cx="1752506" cy="9549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18599" y="9008674"/>
              <a:ext cx="1752506" cy="52403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104448" y="8577786"/>
              <a:ext cx="118080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noProof="0" dirty="0">
                  <a:solidFill>
                    <a:srgbClr val="005840"/>
                  </a:solidFill>
                  <a:latin typeface="American Typewriter" panose="02090604020004020304" pitchFamily="18" charset="77"/>
                </a:rPr>
                <a:t>Figures:</a:t>
              </a:r>
              <a:endParaRPr lang="en-US" sz="2000" noProof="0" dirty="0">
                <a:solidFill>
                  <a:srgbClr val="005840"/>
                </a:solidFill>
              </a:endParaRPr>
            </a:p>
          </p:txBody>
        </p:sp>
      </p:grpSp>
      <p:sp>
        <p:nvSpPr>
          <p:cNvPr id="13" name="文本框 5"/>
          <p:cNvSpPr txBox="1"/>
          <p:nvPr/>
        </p:nvSpPr>
        <p:spPr>
          <a:xfrm>
            <a:off x="8991600" y="8267700"/>
            <a:ext cx="5715500" cy="150810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sz="4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Along which comes </a:t>
            </a:r>
            <a:r>
              <a:rPr lang="en-US" sz="4800" b="1" noProof="0" dirty="0">
                <a:solidFill>
                  <a:srgbClr val="005840"/>
                </a:solidFill>
                <a:latin typeface="Arial Black" panose="020B0A04020102020204" pitchFamily="34" charset="0"/>
                <a:ea typeface="Verdana" panose="020B0604030504040204" pitchFamily="34" charset="0"/>
                <a:cs typeface="Arial Black" panose="020B0A04020102020204" pitchFamily="34" charset="0"/>
              </a:rPr>
              <a:t>NEWS/RUMORS!</a:t>
            </a:r>
            <a:endParaRPr lang="en-US" sz="4400" b="1" noProof="0" dirty="0">
              <a:solidFill>
                <a:srgbClr val="005840"/>
              </a:solidFill>
              <a:latin typeface="Arial Black" panose="020B0A04020102020204" pitchFamily="34" charset="0"/>
              <a:ea typeface="Microsoft YaHei UI" panose="020B0503020204020204" pitchFamily="34" charset="-122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9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1293736" y="1939290"/>
            <a:ext cx="6303645" cy="1383665"/>
          </a:xfrm>
          <a:prstGeom prst="rect">
            <a:avLst/>
          </a:prstGeom>
          <a:solidFill>
            <a:srgbClr val="F0FDFD"/>
          </a:solidFill>
        </p:spPr>
        <p:txBody>
          <a:bodyPr wrap="square" rtlCol="0" anchor="t">
            <a:spAutoFit/>
          </a:bodyPr>
          <a:lstStyle/>
          <a:p>
            <a:r>
              <a:rPr lang="en-US" sz="2800" noProof="0" dirty="0">
                <a:solidFill>
                  <a:srgbClr val="005840"/>
                </a:solidFill>
                <a:latin typeface="Georgia" panose="02040502050405020303" pitchFamily="18" charset="0"/>
              </a:rPr>
              <a:t>Variable Correlation</a:t>
            </a:r>
          </a:p>
          <a:p>
            <a:r>
              <a:rPr lang="en-US" sz="2800" noProof="0" dirty="0">
                <a:solidFill>
                  <a:srgbClr val="005840"/>
                </a:solidFill>
                <a:latin typeface="Georgia" panose="02040502050405020303" pitchFamily="18" charset="0"/>
              </a:rPr>
              <a:t>1  </a:t>
            </a:r>
            <a:r>
              <a:rPr lang="en-US" sz="2800" noProof="0" dirty="0" err="1">
                <a:solidFill>
                  <a:srgbClr val="005840"/>
                </a:solidFill>
                <a:latin typeface="Georgia" panose="02040502050405020303" pitchFamily="18" charset="0"/>
              </a:rPr>
              <a:t>GPT.confidence</a:t>
            </a:r>
            <a:r>
              <a:rPr lang="en-US" sz="2800" noProof="0" dirty="0">
                <a:solidFill>
                  <a:srgbClr val="005840"/>
                </a:solidFill>
                <a:latin typeface="Georgia" panose="02040502050405020303" pitchFamily="18" charset="0"/>
              </a:rPr>
              <a:t>      </a:t>
            </a:r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Times New Roman Bold" panose="02020603050405020304" charset="0"/>
              </a:rPr>
              <a:t>0.24611174</a:t>
            </a:r>
          </a:p>
          <a:p>
            <a:r>
              <a:rPr lang="en-US" sz="2800" noProof="0" dirty="0">
                <a:solidFill>
                  <a:srgbClr val="005840"/>
                </a:solidFill>
                <a:latin typeface="Georgia" panose="02040502050405020303" pitchFamily="18" charset="0"/>
              </a:rPr>
              <a:t>2  </a:t>
            </a:r>
            <a:r>
              <a:rPr lang="en-US" sz="2800" noProof="0" dirty="0" err="1">
                <a:solidFill>
                  <a:srgbClr val="005840"/>
                </a:solidFill>
                <a:latin typeface="Georgia" panose="02040502050405020303" pitchFamily="18" charset="0"/>
              </a:rPr>
              <a:t>Rumor.Sentiment</a:t>
            </a:r>
            <a:r>
              <a:rPr lang="en-US" sz="2800" noProof="0" dirty="0">
                <a:solidFill>
                  <a:srgbClr val="005840"/>
                </a:solidFill>
                <a:latin typeface="Georgia" panose="02040502050405020303" pitchFamily="18" charset="0"/>
              </a:rPr>
              <a:t>   -0.03115098</a:t>
            </a:r>
          </a:p>
        </p:txBody>
      </p:sp>
      <p:pic>
        <p:nvPicPr>
          <p:cNvPr id="7" name="Picture 6" descr="sentiment_vs_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6" y="3782135"/>
            <a:ext cx="12651327" cy="5750485"/>
          </a:xfrm>
          <a:prstGeom prst="rect">
            <a:avLst/>
          </a:prstGeom>
        </p:spPr>
      </p:pic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19</a:t>
            </a:fld>
            <a:endParaRPr kumimoji="1" lang="en-US" noProof="0" dirty="0"/>
          </a:p>
        </p:txBody>
      </p:sp>
      <p:sp>
        <p:nvSpPr>
          <p:cNvPr id="6" name="文本框 5"/>
          <p:cNvSpPr txBox="1"/>
          <p:nvPr/>
        </p:nvSpPr>
        <p:spPr>
          <a:xfrm>
            <a:off x="1676400" y="1783080"/>
            <a:ext cx="8550910" cy="70675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000" b="1" noProof="0" dirty="0">
                <a:solidFill>
                  <a:srgbClr val="005840"/>
                </a:solidFill>
                <a:latin typeface="American Typewriter Bold" panose="02090604020004020304" charset="0"/>
                <a:ea typeface="Microsoft YaHei UI" panose="020B0503020204020204" pitchFamily="34" charset="-122"/>
                <a:cs typeface="American Typewriter Bold" panose="02090604020004020304" charset="0"/>
              </a:rPr>
              <a:t>Sentiments </a:t>
            </a:r>
            <a:r>
              <a:rPr lang="en-US" sz="40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rPr>
              <a:t>v.s. </a:t>
            </a:r>
            <a:r>
              <a:rPr lang="en-US" sz="4000" b="1" noProof="0" dirty="0">
                <a:solidFill>
                  <a:srgbClr val="005840"/>
                </a:solidFill>
                <a:latin typeface="American Typewriter Bold" panose="02090604020004020304" charset="0"/>
                <a:ea typeface="Microsoft YaHei UI" panose="020B0503020204020204" pitchFamily="34" charset="-122"/>
                <a:cs typeface="American Typewriter Bold" panose="02090604020004020304" charset="0"/>
              </a:rPr>
              <a:t>GPT.Confidence</a:t>
            </a:r>
          </a:p>
        </p:txBody>
      </p:sp>
      <p:sp>
        <p:nvSpPr>
          <p:cNvPr id="2" name="文本框 5"/>
          <p:cNvSpPr txBox="1"/>
          <p:nvPr/>
        </p:nvSpPr>
        <p:spPr>
          <a:xfrm>
            <a:off x="1600200" y="446254"/>
            <a:ext cx="15970905" cy="76835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Times New Roman Regular" panose="02020603050405020304" charset="0"/>
                <a:sym typeface="+mn-ea"/>
              </a:rPr>
              <a:t>Feature Engineering &amp; Analysis</a:t>
            </a:r>
            <a:endParaRPr lang="en-US" sz="4400" b="1" noProof="0" dirty="0">
              <a:solidFill>
                <a:srgbClr val="005840"/>
              </a:solidFill>
              <a:latin typeface="American Typewriter Semibold" panose="02090604020004020304" pitchFamily="18" charset="77"/>
              <a:ea typeface="Microsoft YaHei UI" panose="020B0503020204020204" pitchFamily="34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_inca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377" y="2901546"/>
            <a:ext cx="11354397" cy="64899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9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20</a:t>
            </a:fld>
            <a:endParaRPr kumimoji="1" lang="en-US" noProof="0" dirty="0"/>
          </a:p>
        </p:txBody>
      </p:sp>
      <p:sp>
        <p:nvSpPr>
          <p:cNvPr id="7" name="Text Box 4"/>
          <p:cNvSpPr txBox="1"/>
          <p:nvPr/>
        </p:nvSpPr>
        <p:spPr>
          <a:xfrm>
            <a:off x="2733627" y="3758326"/>
            <a:ext cx="2477813" cy="521970"/>
          </a:xfrm>
          <a:prstGeom prst="rect">
            <a:avLst/>
          </a:prstGeom>
          <a:solidFill>
            <a:srgbClr val="FFB866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800" noProof="0" dirty="0">
                <a:solidFill>
                  <a:schemeClr val="bg1"/>
                </a:solidFill>
                <a:latin typeface="Georgia" panose="02040502050405020303" pitchFamily="18" charset="0"/>
              </a:rPr>
              <a:t>Clubs</a:t>
            </a:r>
          </a:p>
        </p:txBody>
      </p:sp>
      <p:sp>
        <p:nvSpPr>
          <p:cNvPr id="11" name="Text Box 4"/>
          <p:cNvSpPr txBox="1"/>
          <p:nvPr/>
        </p:nvSpPr>
        <p:spPr>
          <a:xfrm>
            <a:off x="2733627" y="4489013"/>
            <a:ext cx="2477813" cy="521970"/>
          </a:xfrm>
          <a:prstGeom prst="rect">
            <a:avLst/>
          </a:prstGeom>
          <a:solidFill>
            <a:srgbClr val="FD827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800" noProof="0" dirty="0">
                <a:solidFill>
                  <a:schemeClr val="bg1"/>
                </a:solidFill>
                <a:latin typeface="Georgia" panose="02040502050405020303" pitchFamily="18" charset="0"/>
              </a:rPr>
              <a:t>Deals Detail </a:t>
            </a:r>
          </a:p>
        </p:txBody>
      </p:sp>
      <p:sp>
        <p:nvSpPr>
          <p:cNvPr id="13" name="Text Box 4"/>
          <p:cNvSpPr txBox="1"/>
          <p:nvPr/>
        </p:nvSpPr>
        <p:spPr>
          <a:xfrm>
            <a:off x="2733627" y="5219700"/>
            <a:ext cx="2477813" cy="523220"/>
          </a:xfrm>
          <a:prstGeom prst="rect">
            <a:avLst/>
          </a:prstGeom>
          <a:solidFill>
            <a:srgbClr val="A8E572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800" noProof="0" dirty="0">
                <a:solidFill>
                  <a:schemeClr val="bg1"/>
                </a:solidFill>
                <a:latin typeface="Georgia" panose="02040502050405020303" pitchFamily="18" charset="0"/>
              </a:rPr>
              <a:t>Time</a:t>
            </a:r>
          </a:p>
        </p:txBody>
      </p:sp>
      <p:sp>
        <p:nvSpPr>
          <p:cNvPr id="14" name="Text Box 4"/>
          <p:cNvSpPr txBox="1"/>
          <p:nvPr/>
        </p:nvSpPr>
        <p:spPr>
          <a:xfrm>
            <a:off x="2733627" y="6681074"/>
            <a:ext cx="2477813" cy="521970"/>
          </a:xfrm>
          <a:prstGeom prst="rect">
            <a:avLst/>
          </a:prstGeom>
          <a:solidFill>
            <a:srgbClr val="74C0E9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800" noProof="0" dirty="0">
                <a:solidFill>
                  <a:schemeClr val="bg1"/>
                </a:solidFill>
                <a:latin typeface="Georgia" panose="02040502050405020303" pitchFamily="18" charset="0"/>
              </a:rPr>
              <a:t>Players Info</a:t>
            </a:r>
          </a:p>
        </p:txBody>
      </p:sp>
      <p:sp>
        <p:nvSpPr>
          <p:cNvPr id="16" name="Text Box 4"/>
          <p:cNvSpPr txBox="1"/>
          <p:nvPr/>
        </p:nvSpPr>
        <p:spPr>
          <a:xfrm>
            <a:off x="2733627" y="7411761"/>
            <a:ext cx="2477813" cy="523220"/>
          </a:xfrm>
          <a:prstGeom prst="rect">
            <a:avLst/>
          </a:prstGeom>
          <a:solidFill>
            <a:srgbClr val="E1712D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800" noProof="0" dirty="0">
                <a:solidFill>
                  <a:schemeClr val="bg1"/>
                </a:solidFill>
                <a:latin typeface="Georgia" panose="02040502050405020303" pitchFamily="18" charset="0"/>
              </a:rPr>
              <a:t>Age</a:t>
            </a:r>
          </a:p>
        </p:txBody>
      </p:sp>
      <p:sp>
        <p:nvSpPr>
          <p:cNvPr id="17" name="Text Box 4"/>
          <p:cNvSpPr txBox="1"/>
          <p:nvPr/>
        </p:nvSpPr>
        <p:spPr>
          <a:xfrm>
            <a:off x="2733627" y="5950387"/>
            <a:ext cx="2477813" cy="523220"/>
          </a:xfrm>
          <a:prstGeom prst="rect">
            <a:avLst/>
          </a:prstGeom>
          <a:solidFill>
            <a:srgbClr val="C686E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800" noProof="0" dirty="0">
                <a:solidFill>
                  <a:schemeClr val="bg1"/>
                </a:solidFill>
                <a:latin typeface="Georgia" panose="02040502050405020303" pitchFamily="18" charset="0"/>
              </a:rPr>
              <a:t>Source</a:t>
            </a:r>
          </a:p>
        </p:txBody>
      </p:sp>
      <p:sp>
        <p:nvSpPr>
          <p:cNvPr id="18" name="文本框 5"/>
          <p:cNvSpPr txBox="1"/>
          <p:nvPr/>
        </p:nvSpPr>
        <p:spPr>
          <a:xfrm>
            <a:off x="1676400" y="1776340"/>
            <a:ext cx="10662285" cy="70675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000" b="1" noProof="0" dirty="0">
                <a:solidFill>
                  <a:srgbClr val="005840"/>
                </a:solidFill>
                <a:latin typeface="American Typewriter Bold" panose="02090604020004020304" charset="0"/>
                <a:ea typeface="Verdana" panose="020B0604030504040204" pitchFamily="34" charset="0"/>
                <a:cs typeface="American Typewriter Bold" panose="02090604020004020304" charset="0"/>
                <a:sym typeface="+mn-ea"/>
              </a:rPr>
              <a:t>Rumor Contents</a:t>
            </a:r>
            <a:r>
              <a:rPr lang="en-US" sz="40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- IncAcc using RF model</a:t>
            </a:r>
          </a:p>
        </p:txBody>
      </p:sp>
      <p:sp>
        <p:nvSpPr>
          <p:cNvPr id="3" name="文本框 5"/>
          <p:cNvSpPr txBox="1"/>
          <p:nvPr/>
        </p:nvSpPr>
        <p:spPr>
          <a:xfrm>
            <a:off x="1600200" y="446254"/>
            <a:ext cx="15970905" cy="76835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Times New Roman Regular" panose="02020603050405020304" charset="0"/>
                <a:sym typeface="+mn-ea"/>
              </a:rPr>
              <a:t>Feature Engineering &amp; Analysis</a:t>
            </a:r>
            <a:endParaRPr lang="en-US" sz="4400" b="1" noProof="0" dirty="0">
              <a:solidFill>
                <a:srgbClr val="005840"/>
              </a:solidFill>
              <a:latin typeface="American Typewriter Semibold" panose="02090604020004020304" pitchFamily="18" charset="77"/>
              <a:ea typeface="Microsoft YaHei UI" panose="020B0503020204020204" pitchFamily="34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9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pic>
        <p:nvPicPr>
          <p:cNvPr id="4" name="Picture 3" descr="source_inca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20" y="2705142"/>
            <a:ext cx="12649200" cy="7331095"/>
          </a:xfrm>
          <a:prstGeom prst="rect">
            <a:avLst/>
          </a:prstGeom>
        </p:spPr>
      </p:pic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21</a:t>
            </a:fld>
            <a:endParaRPr kumimoji="1" lang="en-US" noProof="0" dirty="0"/>
          </a:p>
        </p:txBody>
      </p:sp>
      <p:sp>
        <p:nvSpPr>
          <p:cNvPr id="6" name="文本框 5"/>
          <p:cNvSpPr txBox="1"/>
          <p:nvPr/>
        </p:nvSpPr>
        <p:spPr>
          <a:xfrm>
            <a:off x="1676400" y="1783080"/>
            <a:ext cx="10236200" cy="70675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000" b="1" noProof="0" dirty="0">
                <a:solidFill>
                  <a:srgbClr val="005840"/>
                </a:solidFill>
                <a:latin typeface="American Typewriter Bold" panose="02090604020004020304" charset="0"/>
                <a:ea typeface="Verdana" panose="020B0604030504040204" pitchFamily="34" charset="0"/>
                <a:cs typeface="American Typewriter Bold" panose="02090604020004020304" charset="0"/>
                <a:sym typeface="+mn-ea"/>
              </a:rPr>
              <a:t>Rumor Sources</a:t>
            </a:r>
            <a:r>
              <a:rPr lang="en-US" sz="40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- IncAcc using RF model</a:t>
            </a:r>
          </a:p>
        </p:txBody>
      </p:sp>
      <p:sp>
        <p:nvSpPr>
          <p:cNvPr id="2" name="文本框 5"/>
          <p:cNvSpPr txBox="1"/>
          <p:nvPr/>
        </p:nvSpPr>
        <p:spPr>
          <a:xfrm>
            <a:off x="1600200" y="446254"/>
            <a:ext cx="15970905" cy="76835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Times New Roman Regular" panose="02020603050405020304" charset="0"/>
                <a:sym typeface="+mn-ea"/>
              </a:rPr>
              <a:t>Feature Engineering &amp; Analysis</a:t>
            </a:r>
            <a:endParaRPr lang="en-US" sz="4400" b="1" noProof="0" dirty="0">
              <a:solidFill>
                <a:srgbClr val="005840"/>
              </a:solidFill>
              <a:latin typeface="American Typewriter Semibold" panose="02090604020004020304" pitchFamily="18" charset="77"/>
              <a:ea typeface="Microsoft YaHei UI" panose="020B0503020204020204" pitchFamily="34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58E01798-2DEA-B2B5-AB15-C7116DCAEDAD}"/>
              </a:ext>
            </a:extLst>
          </p:cNvPr>
          <p:cNvSpPr/>
          <p:nvPr/>
        </p:nvSpPr>
        <p:spPr>
          <a:xfrm>
            <a:off x="2321475" y="2570471"/>
            <a:ext cx="5948852" cy="2384479"/>
          </a:xfrm>
          <a:prstGeom prst="rect">
            <a:avLst/>
          </a:prstGeom>
          <a:solidFill>
            <a:srgbClr val="F0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B9D8E9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995ED9-5E6A-371F-305B-988B10E0A937}"/>
              </a:ext>
            </a:extLst>
          </p:cNvPr>
          <p:cNvSpPr/>
          <p:nvPr/>
        </p:nvSpPr>
        <p:spPr>
          <a:xfrm>
            <a:off x="10048766" y="2570471"/>
            <a:ext cx="5948852" cy="2384479"/>
          </a:xfrm>
          <a:prstGeom prst="rect">
            <a:avLst/>
          </a:prstGeom>
          <a:solidFill>
            <a:srgbClr val="F0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B9D8E9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9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文本框 5 1"/>
            <p:cNvSpPr txBox="1"/>
            <p:nvPr/>
          </p:nvSpPr>
          <p:spPr>
            <a:xfrm>
              <a:off x="1600200" y="446254"/>
              <a:ext cx="15970905" cy="768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Microsoft YaHei UI" panose="020B0503020204020204" pitchFamily="34" charset="-122"/>
                  <a:cs typeface="Times New Roman Regular" panose="02020603050405020304" charset="0"/>
                </a:rPr>
                <a:t>Prediction</a:t>
              </a:r>
            </a:p>
          </p:txBody>
        </p:sp>
      </p:grpSp>
      <p:sp>
        <p:nvSpPr>
          <p:cNvPr id="10" name="Text Box 9 1"/>
          <p:cNvSpPr txBox="1"/>
          <p:nvPr/>
        </p:nvSpPr>
        <p:spPr>
          <a:xfrm>
            <a:off x="2438400" y="4944167"/>
            <a:ext cx="58391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Kernel: </a:t>
            </a:r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radial</a:t>
            </a:r>
            <a:endParaRPr lang="en-US" sz="2800" b="1" noProof="0" dirty="0">
              <a:solidFill>
                <a:srgbClr val="005840"/>
              </a:solidFill>
              <a:latin typeface="Georgia" panose="02040502050405020303" pitchFamily="18" charset="0"/>
              <a:cs typeface="Georgia Regular" panose="02040502050405020303" charset="0"/>
            </a:endParaRPr>
          </a:p>
          <a:p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Cost: </a:t>
            </a:r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3</a:t>
            </a:r>
            <a:endParaRPr lang="en-US" sz="2800" b="1" noProof="0" dirty="0">
              <a:solidFill>
                <a:srgbClr val="005840"/>
              </a:solidFill>
              <a:latin typeface="Georgia" panose="02040502050405020303" pitchFamily="18" charset="0"/>
              <a:cs typeface="Georgia Regular" panose="02040502050405020303" charset="0"/>
            </a:endParaRPr>
          </a:p>
          <a:p>
            <a:endParaRPr lang="en-US" sz="2800" b="1" noProof="0" dirty="0">
              <a:solidFill>
                <a:srgbClr val="005840"/>
              </a:solidFill>
              <a:latin typeface="Georgia" panose="02040502050405020303" pitchFamily="18" charset="0"/>
              <a:cs typeface="Georgia Regular" panose="02040502050405020303" charset="0"/>
            </a:endParaRPr>
          </a:p>
          <a:p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Accuracy: </a:t>
            </a:r>
            <a:r>
              <a:rPr lang="en-US" sz="2800" b="1" i="1" noProof="0" dirty="0">
                <a:solidFill>
                  <a:srgbClr val="FF0000"/>
                </a:solidFill>
                <a:latin typeface="Georgia" panose="02040502050405020303" pitchFamily="18" charset="0"/>
                <a:cs typeface="Georgia Regular" panose="02040502050405020303" charset="0"/>
              </a:rPr>
              <a:t>71.8%</a:t>
            </a:r>
            <a:endParaRPr lang="en-US" sz="2800" b="1" noProof="0" dirty="0">
              <a:solidFill>
                <a:srgbClr val="FF0000"/>
              </a:solidFill>
              <a:latin typeface="Georgia" panose="02040502050405020303" pitchFamily="18" charset="0"/>
              <a:cs typeface="Georgia Regular" panose="02040502050405020303" charset="0"/>
            </a:endParaRPr>
          </a:p>
          <a:p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95% CI: </a:t>
            </a:r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(0.6919, 0.7431)</a:t>
            </a:r>
            <a:b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</a:br>
            <a:endParaRPr lang="en-US" sz="2800" b="1" noProof="0" dirty="0">
              <a:solidFill>
                <a:srgbClr val="005840"/>
              </a:solidFill>
              <a:latin typeface="Georgia" panose="02040502050405020303" pitchFamily="18" charset="0"/>
              <a:cs typeface="Georgia Regular" panose="02040502050405020303" charset="0"/>
            </a:endParaRPr>
          </a:p>
          <a:p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Confusion Matrix:</a:t>
            </a:r>
          </a:p>
          <a:p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		Reference</a:t>
            </a:r>
          </a:p>
          <a:p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Prediction 	FALSE 	TRUE</a:t>
            </a:r>
          </a:p>
          <a:p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     FALSE   	</a:t>
            </a:r>
            <a:r>
              <a:rPr lang="en-US" sz="2800" b="1" i="1" noProof="0" dirty="0">
                <a:solidFill>
                  <a:srgbClr val="FF0000"/>
                </a:solidFill>
                <a:latin typeface="Georgia" panose="02040502050405020303" pitchFamily="18" charset="0"/>
                <a:cs typeface="Georgia Regular" panose="02040502050405020303" charset="0"/>
              </a:rPr>
              <a:t>429</a:t>
            </a:r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  		163</a:t>
            </a:r>
          </a:p>
          <a:p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     TRUE    	181  		</a:t>
            </a:r>
            <a:r>
              <a:rPr lang="en-US" sz="2800" b="1" i="1" noProof="0" dirty="0">
                <a:solidFill>
                  <a:srgbClr val="FF0000"/>
                </a:solidFill>
                <a:latin typeface="Georgia" panose="02040502050405020303" pitchFamily="18" charset="0"/>
                <a:cs typeface="Georgia Regular" panose="02040502050405020303" charset="0"/>
              </a:rPr>
              <a:t>447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22</a:t>
            </a:fld>
            <a:endParaRPr kumimoji="1" lang="en-US" noProof="0" dirty="0"/>
          </a:p>
        </p:txBody>
      </p:sp>
      <p:sp>
        <p:nvSpPr>
          <p:cNvPr id="2" name="Text Box 9 2"/>
          <p:cNvSpPr txBox="1"/>
          <p:nvPr/>
        </p:nvSpPr>
        <p:spPr>
          <a:xfrm>
            <a:off x="10055955" y="4944637"/>
            <a:ext cx="59488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0" dirty="0" err="1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Family:</a:t>
            </a:r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 </a:t>
            </a:r>
            <a:r>
              <a:rPr lang="en-US" sz="2800" b="1" i="1" noProof="0" dirty="0" err="1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binomial</a:t>
            </a:r>
            <a:endParaRPr lang="en-US" sz="2800" b="1" noProof="0" dirty="0" err="1">
              <a:solidFill>
                <a:srgbClr val="005840"/>
              </a:solidFill>
              <a:latin typeface="Georgia" panose="02040502050405020303" pitchFamily="18" charset="0"/>
              <a:cs typeface="Georgia Regular" panose="02040502050405020303" charset="0"/>
            </a:endParaRPr>
          </a:p>
          <a:p>
            <a:r>
              <a:rPr lang="en-US" sz="2800" b="1" noProof="0" dirty="0" err="1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Lamda</a:t>
            </a:r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: </a:t>
            </a:r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auto</a:t>
            </a:r>
            <a:r>
              <a:rPr lang="en-US" sz="2800" b="1" i="1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; 	</a:t>
            </a:r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Alpha: </a:t>
            </a:r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0.5</a:t>
            </a:r>
            <a:endParaRPr lang="en-US" sz="2800" b="1" noProof="0" dirty="0">
              <a:solidFill>
                <a:srgbClr val="005840"/>
              </a:solidFill>
              <a:latin typeface="Georgia" panose="02040502050405020303" pitchFamily="18" charset="0"/>
              <a:cs typeface="Georgia Regular" panose="02040502050405020303" charset="0"/>
            </a:endParaRPr>
          </a:p>
          <a:p>
            <a:b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</a:br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Accuracy: </a:t>
            </a:r>
            <a:r>
              <a:rPr lang="en-US" sz="2800" b="1" i="1" noProof="0" dirty="0">
                <a:solidFill>
                  <a:srgbClr val="FF0000"/>
                </a:solidFill>
                <a:latin typeface="Georgia" panose="02040502050405020303" pitchFamily="18" charset="0"/>
                <a:cs typeface="Georgia Regular" panose="02040502050405020303" charset="0"/>
              </a:rPr>
              <a:t>73.61%</a:t>
            </a:r>
            <a:endParaRPr lang="en-US" sz="2800" b="1" noProof="0" dirty="0">
              <a:solidFill>
                <a:srgbClr val="FF0000"/>
              </a:solidFill>
              <a:latin typeface="Georgia" panose="02040502050405020303" pitchFamily="18" charset="0"/>
              <a:cs typeface="Georgia Regular" panose="02040502050405020303" charset="0"/>
            </a:endParaRPr>
          </a:p>
          <a:p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95% CI : </a:t>
            </a:r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(0.7104, 0.7606)</a:t>
            </a:r>
            <a:endParaRPr lang="en-US" sz="2800" b="1" noProof="0" dirty="0">
              <a:solidFill>
                <a:srgbClr val="005840"/>
              </a:solidFill>
              <a:latin typeface="Georgia" panose="02040502050405020303" pitchFamily="18" charset="0"/>
              <a:cs typeface="Georgia Regular" panose="02040502050405020303" charset="0"/>
            </a:endParaRPr>
          </a:p>
          <a:p>
            <a:endParaRPr lang="en-US" sz="2800" b="1" noProof="0" dirty="0">
              <a:solidFill>
                <a:srgbClr val="005840"/>
              </a:solidFill>
              <a:latin typeface="Georgia" panose="02040502050405020303" pitchFamily="18" charset="0"/>
              <a:cs typeface="Georgia Regular" panose="02040502050405020303" charset="0"/>
            </a:endParaRPr>
          </a:p>
          <a:p>
            <a:r>
              <a:rPr lang="en-US" sz="2800" b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  <a:sym typeface="+mn-ea"/>
              </a:rPr>
              <a:t>Confusion Matrix:</a:t>
            </a:r>
            <a:endParaRPr lang="en-US" sz="2800" b="1" noProof="0" dirty="0">
              <a:solidFill>
                <a:srgbClr val="005840"/>
              </a:solidFill>
              <a:latin typeface="Georgia" panose="02040502050405020303" pitchFamily="18" charset="0"/>
              <a:cs typeface="Georgia Regular" panose="02040502050405020303" charset="0"/>
            </a:endParaRPr>
          </a:p>
          <a:p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		Reference</a:t>
            </a:r>
          </a:p>
          <a:p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Prediction 	FALSE 	TRUE</a:t>
            </a:r>
          </a:p>
          <a:p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     FALSE   	</a:t>
            </a:r>
            <a:r>
              <a:rPr lang="en-US" sz="2800" b="1" i="1" noProof="0" dirty="0">
                <a:solidFill>
                  <a:srgbClr val="FF0000"/>
                </a:solidFill>
                <a:latin typeface="Georgia" panose="02040502050405020303" pitchFamily="18" charset="0"/>
                <a:cs typeface="Georgia Regular" panose="02040502050405020303" charset="0"/>
              </a:rPr>
              <a:t>438</a:t>
            </a:r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  		150</a:t>
            </a:r>
          </a:p>
          <a:p>
            <a:r>
              <a:rPr lang="en-US" sz="2800" b="1" i="1" noProof="0" dirty="0">
                <a:solidFill>
                  <a:srgbClr val="005840"/>
                </a:solidFill>
                <a:latin typeface="Georgia" panose="02040502050405020303" pitchFamily="18" charset="0"/>
                <a:cs typeface="Georgia Regular" panose="02040502050405020303" charset="0"/>
              </a:rPr>
              <a:t>     TRUE    	172  		</a:t>
            </a:r>
            <a:r>
              <a:rPr lang="en-US" sz="2800" b="1" i="1" noProof="0" dirty="0">
                <a:solidFill>
                  <a:srgbClr val="FF0000"/>
                </a:solidFill>
                <a:latin typeface="Georgia" panose="02040502050405020303" pitchFamily="18" charset="0"/>
                <a:cs typeface="Georgia Regular" panose="02040502050405020303" charset="0"/>
              </a:rPr>
              <a:t>460</a:t>
            </a:r>
          </a:p>
        </p:txBody>
      </p:sp>
      <p:sp>
        <p:nvSpPr>
          <p:cNvPr id="4" name="文本框 5 2"/>
          <p:cNvSpPr txBox="1"/>
          <p:nvPr/>
        </p:nvSpPr>
        <p:spPr>
          <a:xfrm>
            <a:off x="2438401" y="1769745"/>
            <a:ext cx="1523999" cy="70675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000" b="1" noProof="0" dirty="0">
                <a:solidFill>
                  <a:srgbClr val="005840"/>
                </a:solidFill>
                <a:latin typeface="American Typewriter Bold" panose="02090604020004020304" charset="0"/>
                <a:ea typeface="Verdana" panose="020B0604030504040204" pitchFamily="34" charset="0"/>
                <a:cs typeface="American Typewriter Bold" panose="02090604020004020304" charset="0"/>
              </a:rPr>
              <a:t>SVM</a:t>
            </a:r>
          </a:p>
        </p:txBody>
      </p:sp>
      <p:sp>
        <p:nvSpPr>
          <p:cNvPr id="5" name="文本框 5 3"/>
          <p:cNvSpPr txBox="1"/>
          <p:nvPr/>
        </p:nvSpPr>
        <p:spPr>
          <a:xfrm>
            <a:off x="10058400" y="1790700"/>
            <a:ext cx="3072130" cy="70675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000" b="1" noProof="0" dirty="0" err="1">
                <a:solidFill>
                  <a:srgbClr val="005840"/>
                </a:solidFill>
                <a:latin typeface="American Typewriter Bold" panose="02090604020004020304" charset="0"/>
                <a:ea typeface="Verdana" panose="020B0604030504040204" pitchFamily="34" charset="0"/>
                <a:cs typeface="American Typewriter Bold" panose="02090604020004020304" charset="0"/>
              </a:rPr>
              <a:t>ElasticNet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D25EC6-D815-D8B1-268F-8F0BF1128B2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134600" y="2676606"/>
            <a:ext cx="5715000" cy="2104072"/>
            <a:chOff x="9623213" y="6332065"/>
            <a:chExt cx="9399320" cy="3460515"/>
          </a:xfrm>
          <a:solidFill>
            <a:schemeClr val="tx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D6AAA0D-B4AA-9594-0A8F-0605EF8B5F07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9623213" y="6764127"/>
              <a:ext cx="314127" cy="367936"/>
            </a:xfrm>
            <a:custGeom>
              <a:avLst/>
              <a:gdLst>
                <a:gd name="connsiteX0" fmla="*/ 75148 w 314127"/>
                <a:gd name="connsiteY0" fmla="*/ 309825 h 367936"/>
                <a:gd name="connsiteX1" fmla="*/ 117434 w 314127"/>
                <a:gd name="connsiteY1" fmla="*/ 208098 h 367936"/>
                <a:gd name="connsiteX2" fmla="*/ 185395 w 314127"/>
                <a:gd name="connsiteY2" fmla="*/ 42603 h 367936"/>
                <a:gd name="connsiteX3" fmla="*/ 211572 w 314127"/>
                <a:gd name="connsiteY3" fmla="*/ 31468 h 367936"/>
                <a:gd name="connsiteX4" fmla="*/ 247314 w 314127"/>
                <a:gd name="connsiteY4" fmla="*/ 73475 h 367936"/>
                <a:gd name="connsiteX5" fmla="*/ 244797 w 314127"/>
                <a:gd name="connsiteY5" fmla="*/ 92201 h 367936"/>
                <a:gd name="connsiteX6" fmla="*/ 248321 w 314127"/>
                <a:gd name="connsiteY6" fmla="*/ 95743 h 367936"/>
                <a:gd name="connsiteX7" fmla="*/ 282553 w 314127"/>
                <a:gd name="connsiteY7" fmla="*/ 81067 h 367936"/>
                <a:gd name="connsiteX8" fmla="*/ 296145 w 314127"/>
                <a:gd name="connsiteY8" fmla="*/ 48170 h 367936"/>
                <a:gd name="connsiteX9" fmla="*/ 253859 w 314127"/>
                <a:gd name="connsiteY9" fmla="*/ 90 h 367936"/>
                <a:gd name="connsiteX10" fmla="*/ 144115 w 314127"/>
                <a:gd name="connsiteY10" fmla="*/ 54243 h 367936"/>
                <a:gd name="connsiteX11" fmla="*/ 70617 w 314127"/>
                <a:gd name="connsiteY11" fmla="*/ 224800 h 367936"/>
                <a:gd name="connsiteX12" fmla="*/ 42426 w 314127"/>
                <a:gd name="connsiteY12" fmla="*/ 305776 h 367936"/>
                <a:gd name="connsiteX13" fmla="*/ 18766 w 314127"/>
                <a:gd name="connsiteY13" fmla="*/ 340697 h 367936"/>
                <a:gd name="connsiteX14" fmla="*/ 140 w 314127"/>
                <a:gd name="connsiteY14" fmla="*/ 364990 h 367936"/>
                <a:gd name="connsiteX15" fmla="*/ 4671 w 314127"/>
                <a:gd name="connsiteY15" fmla="*/ 368026 h 367936"/>
                <a:gd name="connsiteX16" fmla="*/ 30344 w 314127"/>
                <a:gd name="connsiteY16" fmla="*/ 357398 h 367936"/>
                <a:gd name="connsiteX17" fmla="*/ 51488 w 314127"/>
                <a:gd name="connsiteY17" fmla="*/ 339179 h 367936"/>
                <a:gd name="connsiteX18" fmla="*/ 125992 w 314127"/>
                <a:gd name="connsiteY18" fmla="*/ 353349 h 367936"/>
                <a:gd name="connsiteX19" fmla="*/ 203014 w 314127"/>
                <a:gd name="connsiteY19" fmla="*/ 368026 h 367936"/>
                <a:gd name="connsiteX20" fmla="*/ 301179 w 314127"/>
                <a:gd name="connsiteY20" fmla="*/ 314886 h 367936"/>
                <a:gd name="connsiteX21" fmla="*/ 314268 w 314127"/>
                <a:gd name="connsiteY21" fmla="*/ 287050 h 367936"/>
                <a:gd name="connsiteX22" fmla="*/ 310744 w 314127"/>
                <a:gd name="connsiteY22" fmla="*/ 283507 h 367936"/>
                <a:gd name="connsiteX23" fmla="*/ 282050 w 314127"/>
                <a:gd name="connsiteY23" fmla="*/ 295148 h 367936"/>
                <a:gd name="connsiteX24" fmla="*/ 264430 w 314127"/>
                <a:gd name="connsiteY24" fmla="*/ 315392 h 367936"/>
                <a:gd name="connsiteX25" fmla="*/ 256879 w 314127"/>
                <a:gd name="connsiteY25" fmla="*/ 330575 h 367936"/>
                <a:gd name="connsiteX26" fmla="*/ 244797 w 314127"/>
                <a:gd name="connsiteY26" fmla="*/ 336648 h 367936"/>
                <a:gd name="connsiteX27" fmla="*/ 162238 w 314127"/>
                <a:gd name="connsiteY27" fmla="*/ 319947 h 367936"/>
                <a:gd name="connsiteX28" fmla="*/ 95284 w 314127"/>
                <a:gd name="connsiteY28" fmla="*/ 307800 h 367936"/>
                <a:gd name="connsiteX29" fmla="*/ 75148 w 314127"/>
                <a:gd name="connsiteY29" fmla="*/ 309825 h 36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4127" h="367936">
                  <a:moveTo>
                    <a:pt x="75148" y="309825"/>
                  </a:moveTo>
                  <a:cubicBezTo>
                    <a:pt x="102332" y="267312"/>
                    <a:pt x="110890" y="234922"/>
                    <a:pt x="117434" y="208098"/>
                  </a:cubicBezTo>
                  <a:cubicBezTo>
                    <a:pt x="135054" y="138256"/>
                    <a:pt x="154183" y="77524"/>
                    <a:pt x="185395" y="42603"/>
                  </a:cubicBezTo>
                  <a:cubicBezTo>
                    <a:pt x="191436" y="36023"/>
                    <a:pt x="195463" y="31468"/>
                    <a:pt x="211572" y="31468"/>
                  </a:cubicBezTo>
                  <a:cubicBezTo>
                    <a:pt x="246307" y="31468"/>
                    <a:pt x="247314" y="66390"/>
                    <a:pt x="247314" y="73475"/>
                  </a:cubicBezTo>
                  <a:cubicBezTo>
                    <a:pt x="247314" y="82585"/>
                    <a:pt x="244797" y="89670"/>
                    <a:pt x="244797" y="92201"/>
                  </a:cubicBezTo>
                  <a:cubicBezTo>
                    <a:pt x="244797" y="95743"/>
                    <a:pt x="247818" y="95743"/>
                    <a:pt x="248321" y="95743"/>
                  </a:cubicBezTo>
                  <a:cubicBezTo>
                    <a:pt x="256376" y="95743"/>
                    <a:pt x="269968" y="90176"/>
                    <a:pt x="282553" y="81067"/>
                  </a:cubicBezTo>
                  <a:cubicBezTo>
                    <a:pt x="291614" y="73981"/>
                    <a:pt x="296145" y="68920"/>
                    <a:pt x="296145" y="48170"/>
                  </a:cubicBezTo>
                  <a:cubicBezTo>
                    <a:pt x="296145" y="20840"/>
                    <a:pt x="282050" y="90"/>
                    <a:pt x="253859" y="90"/>
                  </a:cubicBezTo>
                  <a:cubicBezTo>
                    <a:pt x="237749" y="90"/>
                    <a:pt x="193449" y="4139"/>
                    <a:pt x="144115" y="54243"/>
                  </a:cubicBezTo>
                  <a:cubicBezTo>
                    <a:pt x="103842" y="95743"/>
                    <a:pt x="80182" y="186842"/>
                    <a:pt x="70617" y="224800"/>
                  </a:cubicBezTo>
                  <a:cubicBezTo>
                    <a:pt x="61556" y="259721"/>
                    <a:pt x="57529" y="275410"/>
                    <a:pt x="42426" y="305776"/>
                  </a:cubicBezTo>
                  <a:cubicBezTo>
                    <a:pt x="38902" y="311849"/>
                    <a:pt x="25814" y="334118"/>
                    <a:pt x="18766" y="340697"/>
                  </a:cubicBezTo>
                  <a:cubicBezTo>
                    <a:pt x="5174" y="353349"/>
                    <a:pt x="140" y="362459"/>
                    <a:pt x="140" y="364990"/>
                  </a:cubicBezTo>
                  <a:cubicBezTo>
                    <a:pt x="140" y="366002"/>
                    <a:pt x="1147" y="368026"/>
                    <a:pt x="4671" y="368026"/>
                  </a:cubicBezTo>
                  <a:cubicBezTo>
                    <a:pt x="6684" y="368026"/>
                    <a:pt x="17256" y="366002"/>
                    <a:pt x="30344" y="357398"/>
                  </a:cubicBezTo>
                  <a:cubicBezTo>
                    <a:pt x="38902" y="352337"/>
                    <a:pt x="39909" y="351325"/>
                    <a:pt x="51488" y="339179"/>
                  </a:cubicBezTo>
                  <a:cubicBezTo>
                    <a:pt x="76658" y="339685"/>
                    <a:pt x="94278" y="344240"/>
                    <a:pt x="125992" y="353349"/>
                  </a:cubicBezTo>
                  <a:cubicBezTo>
                    <a:pt x="151666" y="360435"/>
                    <a:pt x="177340" y="368026"/>
                    <a:pt x="203014" y="368026"/>
                  </a:cubicBezTo>
                  <a:cubicBezTo>
                    <a:pt x="243790" y="368026"/>
                    <a:pt x="285070" y="337154"/>
                    <a:pt x="301179" y="314886"/>
                  </a:cubicBezTo>
                  <a:cubicBezTo>
                    <a:pt x="311247" y="301221"/>
                    <a:pt x="314268" y="288568"/>
                    <a:pt x="314268" y="287050"/>
                  </a:cubicBezTo>
                  <a:cubicBezTo>
                    <a:pt x="314268" y="283507"/>
                    <a:pt x="311247" y="283507"/>
                    <a:pt x="310744" y="283507"/>
                  </a:cubicBezTo>
                  <a:cubicBezTo>
                    <a:pt x="302689" y="283507"/>
                    <a:pt x="290607" y="289074"/>
                    <a:pt x="282050" y="295148"/>
                  </a:cubicBezTo>
                  <a:cubicBezTo>
                    <a:pt x="268457" y="303751"/>
                    <a:pt x="267451" y="306788"/>
                    <a:pt x="264430" y="315392"/>
                  </a:cubicBezTo>
                  <a:cubicBezTo>
                    <a:pt x="261913" y="323489"/>
                    <a:pt x="258893" y="327538"/>
                    <a:pt x="256879" y="330575"/>
                  </a:cubicBezTo>
                  <a:cubicBezTo>
                    <a:pt x="252852" y="336648"/>
                    <a:pt x="252348" y="336648"/>
                    <a:pt x="244797" y="336648"/>
                  </a:cubicBezTo>
                  <a:cubicBezTo>
                    <a:pt x="220633" y="336648"/>
                    <a:pt x="195463" y="329057"/>
                    <a:pt x="162238" y="319947"/>
                  </a:cubicBezTo>
                  <a:cubicBezTo>
                    <a:pt x="148142" y="315898"/>
                    <a:pt x="120455" y="307800"/>
                    <a:pt x="95284" y="307800"/>
                  </a:cubicBezTo>
                  <a:cubicBezTo>
                    <a:pt x="88740" y="307800"/>
                    <a:pt x="81692" y="308306"/>
                    <a:pt x="75148" y="309825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62BE63D-9B13-58D2-B439-19B9CA53DB5A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10004659" y="6741352"/>
              <a:ext cx="116791" cy="506102"/>
            </a:xfrm>
            <a:custGeom>
              <a:avLst/>
              <a:gdLst>
                <a:gd name="connsiteX0" fmla="*/ 116938 w 116791"/>
                <a:gd name="connsiteY0" fmla="*/ 501131 h 506102"/>
                <a:gd name="connsiteX1" fmla="*/ 108380 w 116791"/>
                <a:gd name="connsiteY1" fmla="*/ 489997 h 506102"/>
                <a:gd name="connsiteX2" fmla="*/ 29345 w 116791"/>
                <a:gd name="connsiteY2" fmla="*/ 253141 h 506102"/>
                <a:gd name="connsiteX3" fmla="*/ 110394 w 116791"/>
                <a:gd name="connsiteY3" fmla="*/ 13755 h 506102"/>
                <a:gd name="connsiteX4" fmla="*/ 116938 w 116791"/>
                <a:gd name="connsiteY4" fmla="*/ 5151 h 506102"/>
                <a:gd name="connsiteX5" fmla="*/ 111904 w 116791"/>
                <a:gd name="connsiteY5" fmla="*/ 90 h 506102"/>
                <a:gd name="connsiteX6" fmla="*/ 31862 w 116791"/>
                <a:gd name="connsiteY6" fmla="*/ 98780 h 506102"/>
                <a:gd name="connsiteX7" fmla="*/ 147 w 116791"/>
                <a:gd name="connsiteY7" fmla="*/ 253141 h 506102"/>
                <a:gd name="connsiteX8" fmla="*/ 33372 w 116791"/>
                <a:gd name="connsiteY8" fmla="*/ 411045 h 506102"/>
                <a:gd name="connsiteX9" fmla="*/ 111904 w 116791"/>
                <a:gd name="connsiteY9" fmla="*/ 506192 h 506102"/>
                <a:gd name="connsiteX10" fmla="*/ 116938 w 116791"/>
                <a:gd name="connsiteY10" fmla="*/ 501131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91" h="506102">
                  <a:moveTo>
                    <a:pt x="116938" y="501131"/>
                  </a:moveTo>
                  <a:cubicBezTo>
                    <a:pt x="116938" y="499613"/>
                    <a:pt x="116938" y="498601"/>
                    <a:pt x="108380" y="489997"/>
                  </a:cubicBezTo>
                  <a:cubicBezTo>
                    <a:pt x="45454" y="426228"/>
                    <a:pt x="29345" y="330575"/>
                    <a:pt x="29345" y="253141"/>
                  </a:cubicBezTo>
                  <a:cubicBezTo>
                    <a:pt x="29345" y="165080"/>
                    <a:pt x="48474" y="77018"/>
                    <a:pt x="110394" y="13755"/>
                  </a:cubicBezTo>
                  <a:cubicBezTo>
                    <a:pt x="116938" y="7682"/>
                    <a:pt x="116938" y="6669"/>
                    <a:pt x="116938" y="5151"/>
                  </a:cubicBezTo>
                  <a:cubicBezTo>
                    <a:pt x="116938" y="1608"/>
                    <a:pt x="114924" y="90"/>
                    <a:pt x="111904" y="90"/>
                  </a:cubicBezTo>
                  <a:cubicBezTo>
                    <a:pt x="106870" y="90"/>
                    <a:pt x="61563" y="34505"/>
                    <a:pt x="31862" y="98780"/>
                  </a:cubicBezTo>
                  <a:cubicBezTo>
                    <a:pt x="6188" y="154451"/>
                    <a:pt x="147" y="210629"/>
                    <a:pt x="147" y="253141"/>
                  </a:cubicBezTo>
                  <a:cubicBezTo>
                    <a:pt x="147" y="292617"/>
                    <a:pt x="5684" y="353856"/>
                    <a:pt x="33372" y="411045"/>
                  </a:cubicBezTo>
                  <a:cubicBezTo>
                    <a:pt x="63576" y="473296"/>
                    <a:pt x="106870" y="506192"/>
                    <a:pt x="111904" y="506192"/>
                  </a:cubicBezTo>
                  <a:cubicBezTo>
                    <a:pt x="114924" y="506192"/>
                    <a:pt x="116938" y="504674"/>
                    <a:pt x="116938" y="501131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7C9B838-13E3-E40C-B948-6D6804FE3E0B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0165631" y="6763621"/>
              <a:ext cx="274422" cy="455491"/>
            </a:xfrm>
            <a:custGeom>
              <a:avLst/>
              <a:gdLst>
                <a:gd name="connsiteX0" fmla="*/ 274573 w 274422"/>
                <a:gd name="connsiteY0" fmla="*/ 69426 h 455491"/>
                <a:gd name="connsiteX1" fmla="*/ 206109 w 274422"/>
                <a:gd name="connsiteY1" fmla="*/ 90 h 455491"/>
                <a:gd name="connsiteX2" fmla="*/ 145197 w 274422"/>
                <a:gd name="connsiteY2" fmla="*/ 21346 h 455491"/>
                <a:gd name="connsiteX3" fmla="*/ 80257 w 274422"/>
                <a:gd name="connsiteY3" fmla="*/ 129146 h 455491"/>
                <a:gd name="connsiteX4" fmla="*/ 214 w 274422"/>
                <a:gd name="connsiteY4" fmla="*/ 450521 h 455491"/>
                <a:gd name="connsiteX5" fmla="*/ 6255 w 274422"/>
                <a:gd name="connsiteY5" fmla="*/ 455582 h 455491"/>
                <a:gd name="connsiteX6" fmla="*/ 12296 w 274422"/>
                <a:gd name="connsiteY6" fmla="*/ 453052 h 455491"/>
                <a:gd name="connsiteX7" fmla="*/ 47535 w 274422"/>
                <a:gd name="connsiteY7" fmla="*/ 313367 h 455491"/>
                <a:gd name="connsiteX8" fmla="*/ 115999 w 274422"/>
                <a:gd name="connsiteY8" fmla="*/ 362459 h 455491"/>
                <a:gd name="connsiteX9" fmla="*/ 213157 w 274422"/>
                <a:gd name="connsiteY9" fmla="*/ 322477 h 455491"/>
                <a:gd name="connsiteX10" fmla="*/ 253430 w 274422"/>
                <a:gd name="connsiteY10" fmla="*/ 229354 h 455491"/>
                <a:gd name="connsiteX11" fmla="*/ 216681 w 274422"/>
                <a:gd name="connsiteY11" fmla="*/ 153945 h 455491"/>
                <a:gd name="connsiteX12" fmla="*/ 274573 w 274422"/>
                <a:gd name="connsiteY12" fmla="*/ 69426 h 455491"/>
                <a:gd name="connsiteX13" fmla="*/ 183959 w 274422"/>
                <a:gd name="connsiteY13" fmla="*/ 153439 h 455491"/>
                <a:gd name="connsiteX14" fmla="*/ 159795 w 274422"/>
                <a:gd name="connsiteY14" fmla="*/ 156982 h 455491"/>
                <a:gd name="connsiteX15" fmla="*/ 137645 w 274422"/>
                <a:gd name="connsiteY15" fmla="*/ 154957 h 455491"/>
                <a:gd name="connsiteX16" fmla="*/ 162312 w 274422"/>
                <a:gd name="connsiteY16" fmla="*/ 150909 h 455491"/>
                <a:gd name="connsiteX17" fmla="*/ 183959 w 274422"/>
                <a:gd name="connsiteY17" fmla="*/ 153439 h 455491"/>
                <a:gd name="connsiteX18" fmla="*/ 246382 w 274422"/>
                <a:gd name="connsiteY18" fmla="*/ 57786 h 455491"/>
                <a:gd name="connsiteX19" fmla="*/ 201075 w 274422"/>
                <a:gd name="connsiteY19" fmla="*/ 145342 h 455491"/>
                <a:gd name="connsiteX20" fmla="*/ 162312 w 274422"/>
                <a:gd name="connsiteY20" fmla="*/ 139268 h 455491"/>
                <a:gd name="connsiteX21" fmla="*/ 123550 w 274422"/>
                <a:gd name="connsiteY21" fmla="*/ 155464 h 455491"/>
                <a:gd name="connsiteX22" fmla="*/ 158285 w 274422"/>
                <a:gd name="connsiteY22" fmla="*/ 168116 h 455491"/>
                <a:gd name="connsiteX23" fmla="*/ 199565 w 274422"/>
                <a:gd name="connsiteY23" fmla="*/ 161537 h 455491"/>
                <a:gd name="connsiteX24" fmla="*/ 221715 w 274422"/>
                <a:gd name="connsiteY24" fmla="*/ 218726 h 455491"/>
                <a:gd name="connsiteX25" fmla="*/ 196544 w 274422"/>
                <a:gd name="connsiteY25" fmla="*/ 305776 h 455491"/>
                <a:gd name="connsiteX26" fmla="*/ 114489 w 274422"/>
                <a:gd name="connsiteY26" fmla="*/ 351325 h 455491"/>
                <a:gd name="connsiteX27" fmla="*/ 57100 w 274422"/>
                <a:gd name="connsiteY27" fmla="*/ 286038 h 455491"/>
                <a:gd name="connsiteX28" fmla="*/ 59617 w 274422"/>
                <a:gd name="connsiteY28" fmla="*/ 263769 h 455491"/>
                <a:gd name="connsiteX29" fmla="*/ 91835 w 274422"/>
                <a:gd name="connsiteY29" fmla="*/ 135726 h 455491"/>
                <a:gd name="connsiteX30" fmla="*/ 199565 w 274422"/>
                <a:gd name="connsiteY30" fmla="*/ 11731 h 455491"/>
                <a:gd name="connsiteX31" fmla="*/ 246382 w 274422"/>
                <a:gd name="connsiteY31" fmla="*/ 57786 h 45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4422" h="455491">
                  <a:moveTo>
                    <a:pt x="274573" y="69426"/>
                  </a:moveTo>
                  <a:cubicBezTo>
                    <a:pt x="274573" y="31469"/>
                    <a:pt x="246885" y="90"/>
                    <a:pt x="206109" y="90"/>
                  </a:cubicBezTo>
                  <a:cubicBezTo>
                    <a:pt x="176911" y="90"/>
                    <a:pt x="162816" y="8188"/>
                    <a:pt x="145197" y="21346"/>
                  </a:cubicBezTo>
                  <a:cubicBezTo>
                    <a:pt x="117509" y="41591"/>
                    <a:pt x="89821" y="90682"/>
                    <a:pt x="80257" y="129146"/>
                  </a:cubicBezTo>
                  <a:lnTo>
                    <a:pt x="214" y="450521"/>
                  </a:lnTo>
                  <a:cubicBezTo>
                    <a:pt x="-289" y="452545"/>
                    <a:pt x="2228" y="455582"/>
                    <a:pt x="6255" y="455582"/>
                  </a:cubicBezTo>
                  <a:cubicBezTo>
                    <a:pt x="10283" y="455582"/>
                    <a:pt x="11793" y="454570"/>
                    <a:pt x="12296" y="453052"/>
                  </a:cubicBezTo>
                  <a:lnTo>
                    <a:pt x="47535" y="313367"/>
                  </a:lnTo>
                  <a:cubicBezTo>
                    <a:pt x="57100" y="343734"/>
                    <a:pt x="79250" y="362459"/>
                    <a:pt x="115999" y="362459"/>
                  </a:cubicBezTo>
                  <a:cubicBezTo>
                    <a:pt x="152748" y="362459"/>
                    <a:pt x="190503" y="344746"/>
                    <a:pt x="213157" y="322477"/>
                  </a:cubicBezTo>
                  <a:cubicBezTo>
                    <a:pt x="237321" y="299197"/>
                    <a:pt x="253430" y="266806"/>
                    <a:pt x="253430" y="229354"/>
                  </a:cubicBezTo>
                  <a:cubicBezTo>
                    <a:pt x="253430" y="192915"/>
                    <a:pt x="234804" y="166598"/>
                    <a:pt x="216681" y="153945"/>
                  </a:cubicBezTo>
                  <a:cubicBezTo>
                    <a:pt x="245879" y="137244"/>
                    <a:pt x="274573" y="105866"/>
                    <a:pt x="274573" y="69426"/>
                  </a:cubicBezTo>
                  <a:close/>
                  <a:moveTo>
                    <a:pt x="183959" y="153439"/>
                  </a:moveTo>
                  <a:cubicBezTo>
                    <a:pt x="177415" y="155970"/>
                    <a:pt x="171877" y="156982"/>
                    <a:pt x="159795" y="156982"/>
                  </a:cubicBezTo>
                  <a:cubicBezTo>
                    <a:pt x="152748" y="156982"/>
                    <a:pt x="142679" y="157488"/>
                    <a:pt x="137645" y="154957"/>
                  </a:cubicBezTo>
                  <a:cubicBezTo>
                    <a:pt x="138652" y="149896"/>
                    <a:pt x="156775" y="150909"/>
                    <a:pt x="162312" y="150909"/>
                  </a:cubicBezTo>
                  <a:cubicBezTo>
                    <a:pt x="172884" y="150909"/>
                    <a:pt x="177415" y="150909"/>
                    <a:pt x="183959" y="153439"/>
                  </a:cubicBezTo>
                  <a:close/>
                  <a:moveTo>
                    <a:pt x="246382" y="57786"/>
                  </a:moveTo>
                  <a:cubicBezTo>
                    <a:pt x="246382" y="93213"/>
                    <a:pt x="227252" y="129652"/>
                    <a:pt x="201075" y="145342"/>
                  </a:cubicBezTo>
                  <a:cubicBezTo>
                    <a:pt x="187483" y="140280"/>
                    <a:pt x="177415" y="139268"/>
                    <a:pt x="162312" y="139268"/>
                  </a:cubicBezTo>
                  <a:cubicBezTo>
                    <a:pt x="151741" y="139268"/>
                    <a:pt x="123550" y="138762"/>
                    <a:pt x="123550" y="155464"/>
                  </a:cubicBezTo>
                  <a:cubicBezTo>
                    <a:pt x="123046" y="169634"/>
                    <a:pt x="149224" y="168116"/>
                    <a:pt x="158285" y="168116"/>
                  </a:cubicBezTo>
                  <a:cubicBezTo>
                    <a:pt x="176911" y="168116"/>
                    <a:pt x="184463" y="167610"/>
                    <a:pt x="199565" y="161537"/>
                  </a:cubicBezTo>
                  <a:cubicBezTo>
                    <a:pt x="218694" y="179756"/>
                    <a:pt x="221211" y="195446"/>
                    <a:pt x="221715" y="218726"/>
                  </a:cubicBezTo>
                  <a:cubicBezTo>
                    <a:pt x="222722" y="248080"/>
                    <a:pt x="210640" y="286038"/>
                    <a:pt x="196544" y="305776"/>
                  </a:cubicBezTo>
                  <a:cubicBezTo>
                    <a:pt x="176911" y="333105"/>
                    <a:pt x="143183" y="351325"/>
                    <a:pt x="114489" y="351325"/>
                  </a:cubicBezTo>
                  <a:cubicBezTo>
                    <a:pt x="76229" y="351325"/>
                    <a:pt x="57100" y="321971"/>
                    <a:pt x="57100" y="286038"/>
                  </a:cubicBezTo>
                  <a:cubicBezTo>
                    <a:pt x="57100" y="280977"/>
                    <a:pt x="57100" y="273385"/>
                    <a:pt x="59617" y="263769"/>
                  </a:cubicBezTo>
                  <a:lnTo>
                    <a:pt x="91835" y="135726"/>
                  </a:lnTo>
                  <a:cubicBezTo>
                    <a:pt x="102910" y="92201"/>
                    <a:pt x="139156" y="11731"/>
                    <a:pt x="199565" y="11731"/>
                  </a:cubicBezTo>
                  <a:cubicBezTo>
                    <a:pt x="228763" y="11731"/>
                    <a:pt x="246382" y="27420"/>
                    <a:pt x="246382" y="57786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5B87717-077D-BE2D-647C-A348447B0C42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0490598" y="6741352"/>
              <a:ext cx="116791" cy="506102"/>
            </a:xfrm>
            <a:custGeom>
              <a:avLst/>
              <a:gdLst>
                <a:gd name="connsiteX0" fmla="*/ 116948 w 116791"/>
                <a:gd name="connsiteY0" fmla="*/ 253141 h 506102"/>
                <a:gd name="connsiteX1" fmla="*/ 83723 w 116791"/>
                <a:gd name="connsiteY1" fmla="*/ 95237 h 506102"/>
                <a:gd name="connsiteX2" fmla="*/ 5191 w 116791"/>
                <a:gd name="connsiteY2" fmla="*/ 90 h 506102"/>
                <a:gd name="connsiteX3" fmla="*/ 157 w 116791"/>
                <a:gd name="connsiteY3" fmla="*/ 5151 h 506102"/>
                <a:gd name="connsiteX4" fmla="*/ 9722 w 116791"/>
                <a:gd name="connsiteY4" fmla="*/ 16792 h 506102"/>
                <a:gd name="connsiteX5" fmla="*/ 87750 w 116791"/>
                <a:gd name="connsiteY5" fmla="*/ 253141 h 506102"/>
                <a:gd name="connsiteX6" fmla="*/ 6701 w 116791"/>
                <a:gd name="connsiteY6" fmla="*/ 492528 h 506102"/>
                <a:gd name="connsiteX7" fmla="*/ 157 w 116791"/>
                <a:gd name="connsiteY7" fmla="*/ 501131 h 506102"/>
                <a:gd name="connsiteX8" fmla="*/ 5191 w 116791"/>
                <a:gd name="connsiteY8" fmla="*/ 506192 h 506102"/>
                <a:gd name="connsiteX9" fmla="*/ 85233 w 116791"/>
                <a:gd name="connsiteY9" fmla="*/ 407502 h 506102"/>
                <a:gd name="connsiteX10" fmla="*/ 116948 w 116791"/>
                <a:gd name="connsiteY10" fmla="*/ 253141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91" h="506102">
                  <a:moveTo>
                    <a:pt x="116948" y="253141"/>
                  </a:moveTo>
                  <a:cubicBezTo>
                    <a:pt x="116948" y="213665"/>
                    <a:pt x="111410" y="152427"/>
                    <a:pt x="83723" y="95237"/>
                  </a:cubicBezTo>
                  <a:cubicBezTo>
                    <a:pt x="53518" y="32987"/>
                    <a:pt x="10225" y="90"/>
                    <a:pt x="5191" y="90"/>
                  </a:cubicBezTo>
                  <a:cubicBezTo>
                    <a:pt x="2170" y="90"/>
                    <a:pt x="157" y="2115"/>
                    <a:pt x="157" y="5151"/>
                  </a:cubicBezTo>
                  <a:cubicBezTo>
                    <a:pt x="157" y="6669"/>
                    <a:pt x="157" y="7682"/>
                    <a:pt x="9722" y="16792"/>
                  </a:cubicBezTo>
                  <a:cubicBezTo>
                    <a:pt x="59056" y="66896"/>
                    <a:pt x="87750" y="147366"/>
                    <a:pt x="87750" y="253141"/>
                  </a:cubicBezTo>
                  <a:cubicBezTo>
                    <a:pt x="87750" y="339685"/>
                    <a:pt x="69124" y="428759"/>
                    <a:pt x="6701" y="492528"/>
                  </a:cubicBezTo>
                  <a:cubicBezTo>
                    <a:pt x="157" y="498601"/>
                    <a:pt x="157" y="499613"/>
                    <a:pt x="157" y="501131"/>
                  </a:cubicBezTo>
                  <a:cubicBezTo>
                    <a:pt x="157" y="504168"/>
                    <a:pt x="2170" y="506192"/>
                    <a:pt x="5191" y="506192"/>
                  </a:cubicBezTo>
                  <a:cubicBezTo>
                    <a:pt x="10225" y="506192"/>
                    <a:pt x="55532" y="471777"/>
                    <a:pt x="85233" y="407502"/>
                  </a:cubicBezTo>
                  <a:cubicBezTo>
                    <a:pt x="110907" y="351831"/>
                    <a:pt x="116948" y="295654"/>
                    <a:pt x="116948" y="253141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2EC8809-043D-517A-7170-B7E2C4338921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10825697" y="6935189"/>
              <a:ext cx="334767" cy="118427"/>
            </a:xfrm>
            <a:custGeom>
              <a:avLst/>
              <a:gdLst>
                <a:gd name="connsiteX0" fmla="*/ 317815 w 334767"/>
                <a:gd name="connsiteY0" fmla="*/ 20334 h 118427"/>
                <a:gd name="connsiteX1" fmla="*/ 334931 w 334767"/>
                <a:gd name="connsiteY1" fmla="*/ 10212 h 118427"/>
                <a:gd name="connsiteX2" fmla="*/ 318319 w 334767"/>
                <a:gd name="connsiteY2" fmla="*/ 90 h 118427"/>
                <a:gd name="connsiteX3" fmla="*/ 16776 w 334767"/>
                <a:gd name="connsiteY3" fmla="*/ 90 h 118427"/>
                <a:gd name="connsiteX4" fmla="*/ 163 w 334767"/>
                <a:gd name="connsiteY4" fmla="*/ 10212 h 118427"/>
                <a:gd name="connsiteX5" fmla="*/ 17279 w 334767"/>
                <a:gd name="connsiteY5" fmla="*/ 20334 h 118427"/>
                <a:gd name="connsiteX6" fmla="*/ 317815 w 334767"/>
                <a:gd name="connsiteY6" fmla="*/ 20334 h 118427"/>
                <a:gd name="connsiteX7" fmla="*/ 318319 w 334767"/>
                <a:gd name="connsiteY7" fmla="*/ 118518 h 118427"/>
                <a:gd name="connsiteX8" fmla="*/ 334931 w 334767"/>
                <a:gd name="connsiteY8" fmla="*/ 108396 h 118427"/>
                <a:gd name="connsiteX9" fmla="*/ 317815 w 334767"/>
                <a:gd name="connsiteY9" fmla="*/ 98274 h 118427"/>
                <a:gd name="connsiteX10" fmla="*/ 17279 w 334767"/>
                <a:gd name="connsiteY10" fmla="*/ 98274 h 118427"/>
                <a:gd name="connsiteX11" fmla="*/ 163 w 334767"/>
                <a:gd name="connsiteY11" fmla="*/ 108396 h 118427"/>
                <a:gd name="connsiteX12" fmla="*/ 16776 w 334767"/>
                <a:gd name="connsiteY12" fmla="*/ 118518 h 118427"/>
                <a:gd name="connsiteX13" fmla="*/ 318319 w 334767"/>
                <a:gd name="connsiteY13" fmla="*/ 118518 h 11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4767" h="118427">
                  <a:moveTo>
                    <a:pt x="317815" y="20334"/>
                  </a:moveTo>
                  <a:cubicBezTo>
                    <a:pt x="325366" y="20334"/>
                    <a:pt x="334931" y="20334"/>
                    <a:pt x="334931" y="10212"/>
                  </a:cubicBezTo>
                  <a:cubicBezTo>
                    <a:pt x="334931" y="90"/>
                    <a:pt x="325366" y="90"/>
                    <a:pt x="318319" y="90"/>
                  </a:cubicBezTo>
                  <a:lnTo>
                    <a:pt x="16776" y="90"/>
                  </a:lnTo>
                  <a:cubicBezTo>
                    <a:pt x="9728" y="90"/>
                    <a:pt x="163" y="90"/>
                    <a:pt x="163" y="10212"/>
                  </a:cubicBezTo>
                  <a:cubicBezTo>
                    <a:pt x="163" y="20334"/>
                    <a:pt x="9728" y="20334"/>
                    <a:pt x="17279" y="20334"/>
                  </a:cubicBezTo>
                  <a:lnTo>
                    <a:pt x="317815" y="20334"/>
                  </a:lnTo>
                  <a:close/>
                  <a:moveTo>
                    <a:pt x="318319" y="118518"/>
                  </a:moveTo>
                  <a:cubicBezTo>
                    <a:pt x="325366" y="118518"/>
                    <a:pt x="334931" y="118518"/>
                    <a:pt x="334931" y="108396"/>
                  </a:cubicBezTo>
                  <a:cubicBezTo>
                    <a:pt x="334931" y="98274"/>
                    <a:pt x="325366" y="98274"/>
                    <a:pt x="317815" y="98274"/>
                  </a:cubicBezTo>
                  <a:lnTo>
                    <a:pt x="17279" y="98274"/>
                  </a:lnTo>
                  <a:cubicBezTo>
                    <a:pt x="9728" y="98274"/>
                    <a:pt x="163" y="98274"/>
                    <a:pt x="163" y="108396"/>
                  </a:cubicBezTo>
                  <a:cubicBezTo>
                    <a:pt x="163" y="118518"/>
                    <a:pt x="9728" y="118518"/>
                    <a:pt x="16776" y="118518"/>
                  </a:cubicBezTo>
                  <a:lnTo>
                    <a:pt x="318319" y="118518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A3A42FF-FCE5-A8B8-28D7-065D1805B94F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11584593" y="6332065"/>
              <a:ext cx="215308" cy="159776"/>
            </a:xfrm>
            <a:custGeom>
              <a:avLst/>
              <a:gdLst>
                <a:gd name="connsiteX0" fmla="*/ 26608 w 215308"/>
                <a:gd name="connsiteY0" fmla="*/ 133992 h 159776"/>
                <a:gd name="connsiteX1" fmla="*/ 23084 w 215308"/>
                <a:gd name="connsiteY1" fmla="*/ 148517 h 159776"/>
                <a:gd name="connsiteX2" fmla="*/ 35065 w 215308"/>
                <a:gd name="connsiteY2" fmla="*/ 159854 h 159776"/>
                <a:gd name="connsiteX3" fmla="*/ 48808 w 215308"/>
                <a:gd name="connsiteY3" fmla="*/ 152060 h 159776"/>
                <a:gd name="connsiteX4" fmla="*/ 55151 w 215308"/>
                <a:gd name="connsiteY4" fmla="*/ 130095 h 159776"/>
                <a:gd name="connsiteX5" fmla="*/ 62904 w 215308"/>
                <a:gd name="connsiteY5" fmla="*/ 98211 h 159776"/>
                <a:gd name="connsiteX6" fmla="*/ 68894 w 215308"/>
                <a:gd name="connsiteY6" fmla="*/ 74475 h 159776"/>
                <a:gd name="connsiteX7" fmla="*/ 83694 w 215308"/>
                <a:gd name="connsiteY7" fmla="*/ 42590 h 159776"/>
                <a:gd name="connsiteX8" fmla="*/ 136552 w 215308"/>
                <a:gd name="connsiteY8" fmla="*/ 9997 h 159776"/>
                <a:gd name="connsiteX9" fmla="*/ 157343 w 215308"/>
                <a:gd name="connsiteY9" fmla="*/ 34796 h 159776"/>
                <a:gd name="connsiteX10" fmla="*/ 136552 w 215308"/>
                <a:gd name="connsiteY10" fmla="*/ 110256 h 159776"/>
                <a:gd name="connsiteX11" fmla="*/ 131267 w 215308"/>
                <a:gd name="connsiteY11" fmla="*/ 129387 h 159776"/>
                <a:gd name="connsiteX12" fmla="*/ 164743 w 215308"/>
                <a:gd name="connsiteY12" fmla="*/ 159854 h 159776"/>
                <a:gd name="connsiteX13" fmla="*/ 215487 w 215308"/>
                <a:gd name="connsiteY13" fmla="*/ 105651 h 159776"/>
                <a:gd name="connsiteX14" fmla="*/ 209849 w 215308"/>
                <a:gd name="connsiteY14" fmla="*/ 101045 h 159776"/>
                <a:gd name="connsiteX15" fmla="*/ 203154 w 215308"/>
                <a:gd name="connsiteY15" fmla="*/ 107068 h 159776"/>
                <a:gd name="connsiteX16" fmla="*/ 165801 w 215308"/>
                <a:gd name="connsiteY16" fmla="*/ 149935 h 159776"/>
                <a:gd name="connsiteX17" fmla="*/ 156991 w 215308"/>
                <a:gd name="connsiteY17" fmla="*/ 137535 h 159776"/>
                <a:gd name="connsiteX18" fmla="*/ 165096 w 215308"/>
                <a:gd name="connsiteY18" fmla="*/ 108839 h 159776"/>
                <a:gd name="connsiteX19" fmla="*/ 183772 w 215308"/>
                <a:gd name="connsiteY19" fmla="*/ 40465 h 159776"/>
                <a:gd name="connsiteX20" fmla="*/ 137962 w 215308"/>
                <a:gd name="connsiteY20" fmla="*/ 78 h 159776"/>
                <a:gd name="connsiteX21" fmla="*/ 78409 w 215308"/>
                <a:gd name="connsiteY21" fmla="*/ 32316 h 159776"/>
                <a:gd name="connsiteX22" fmla="*/ 40703 w 215308"/>
                <a:gd name="connsiteY22" fmla="*/ 78 h 159776"/>
                <a:gd name="connsiteX23" fmla="*/ 12865 w 215308"/>
                <a:gd name="connsiteY23" fmla="*/ 19208 h 159776"/>
                <a:gd name="connsiteX24" fmla="*/ 179 w 215308"/>
                <a:gd name="connsiteY24" fmla="*/ 54281 h 159776"/>
                <a:gd name="connsiteX25" fmla="*/ 6169 w 215308"/>
                <a:gd name="connsiteY25" fmla="*/ 58887 h 159776"/>
                <a:gd name="connsiteX26" fmla="*/ 13922 w 215308"/>
                <a:gd name="connsiteY26" fmla="*/ 48259 h 159776"/>
                <a:gd name="connsiteX27" fmla="*/ 39646 w 215308"/>
                <a:gd name="connsiteY27" fmla="*/ 9997 h 159776"/>
                <a:gd name="connsiteX28" fmla="*/ 51275 w 215308"/>
                <a:gd name="connsiteY28" fmla="*/ 27357 h 159776"/>
                <a:gd name="connsiteX29" fmla="*/ 45637 w 215308"/>
                <a:gd name="connsiteY29" fmla="*/ 56761 h 159776"/>
                <a:gd name="connsiteX30" fmla="*/ 37884 w 215308"/>
                <a:gd name="connsiteY30" fmla="*/ 88646 h 159776"/>
                <a:gd name="connsiteX31" fmla="*/ 26608 w 215308"/>
                <a:gd name="connsiteY31" fmla="*/ 133992 h 15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5308" h="159776">
                  <a:moveTo>
                    <a:pt x="26608" y="133992"/>
                  </a:moveTo>
                  <a:cubicBezTo>
                    <a:pt x="25198" y="138598"/>
                    <a:pt x="23084" y="147455"/>
                    <a:pt x="23084" y="148517"/>
                  </a:cubicBezTo>
                  <a:cubicBezTo>
                    <a:pt x="23084" y="156311"/>
                    <a:pt x="29427" y="159854"/>
                    <a:pt x="35065" y="159854"/>
                  </a:cubicBezTo>
                  <a:cubicBezTo>
                    <a:pt x="41408" y="159854"/>
                    <a:pt x="47046" y="155249"/>
                    <a:pt x="48808" y="152060"/>
                  </a:cubicBezTo>
                  <a:cubicBezTo>
                    <a:pt x="50570" y="148872"/>
                    <a:pt x="53389" y="137535"/>
                    <a:pt x="55151" y="130095"/>
                  </a:cubicBezTo>
                  <a:cubicBezTo>
                    <a:pt x="56913" y="123364"/>
                    <a:pt x="60789" y="107068"/>
                    <a:pt x="62904" y="98211"/>
                  </a:cubicBezTo>
                  <a:cubicBezTo>
                    <a:pt x="65018" y="90417"/>
                    <a:pt x="67132" y="82623"/>
                    <a:pt x="68894" y="74475"/>
                  </a:cubicBezTo>
                  <a:cubicBezTo>
                    <a:pt x="72770" y="59950"/>
                    <a:pt x="73475" y="57115"/>
                    <a:pt x="83694" y="42590"/>
                  </a:cubicBezTo>
                  <a:cubicBezTo>
                    <a:pt x="93561" y="28419"/>
                    <a:pt x="110123" y="9997"/>
                    <a:pt x="136552" y="9997"/>
                  </a:cubicBezTo>
                  <a:cubicBezTo>
                    <a:pt x="156991" y="9997"/>
                    <a:pt x="157343" y="28065"/>
                    <a:pt x="157343" y="34796"/>
                  </a:cubicBezTo>
                  <a:cubicBezTo>
                    <a:pt x="157343" y="56053"/>
                    <a:pt x="142191" y="95377"/>
                    <a:pt x="136552" y="110256"/>
                  </a:cubicBezTo>
                  <a:cubicBezTo>
                    <a:pt x="132676" y="120176"/>
                    <a:pt x="131267" y="123364"/>
                    <a:pt x="131267" y="129387"/>
                  </a:cubicBezTo>
                  <a:cubicBezTo>
                    <a:pt x="131267" y="148163"/>
                    <a:pt x="146772" y="159854"/>
                    <a:pt x="164743" y="159854"/>
                  </a:cubicBezTo>
                  <a:cubicBezTo>
                    <a:pt x="199982" y="159854"/>
                    <a:pt x="215487" y="110965"/>
                    <a:pt x="215487" y="105651"/>
                  </a:cubicBezTo>
                  <a:cubicBezTo>
                    <a:pt x="215487" y="101045"/>
                    <a:pt x="210906" y="101045"/>
                    <a:pt x="209849" y="101045"/>
                  </a:cubicBezTo>
                  <a:cubicBezTo>
                    <a:pt x="204916" y="101045"/>
                    <a:pt x="204563" y="103171"/>
                    <a:pt x="203154" y="107068"/>
                  </a:cubicBezTo>
                  <a:cubicBezTo>
                    <a:pt x="195049" y="135409"/>
                    <a:pt x="179896" y="149935"/>
                    <a:pt x="165801" y="149935"/>
                  </a:cubicBezTo>
                  <a:cubicBezTo>
                    <a:pt x="158400" y="149935"/>
                    <a:pt x="156991" y="144975"/>
                    <a:pt x="156991" y="137535"/>
                  </a:cubicBezTo>
                  <a:cubicBezTo>
                    <a:pt x="156991" y="129387"/>
                    <a:pt x="158753" y="124781"/>
                    <a:pt x="165096" y="108839"/>
                  </a:cubicBezTo>
                  <a:cubicBezTo>
                    <a:pt x="169324" y="97857"/>
                    <a:pt x="183772" y="60304"/>
                    <a:pt x="183772" y="40465"/>
                  </a:cubicBezTo>
                  <a:cubicBezTo>
                    <a:pt x="183772" y="6100"/>
                    <a:pt x="156639" y="78"/>
                    <a:pt x="137962" y="78"/>
                  </a:cubicBezTo>
                  <a:cubicBezTo>
                    <a:pt x="108714" y="78"/>
                    <a:pt x="88980" y="18146"/>
                    <a:pt x="78409" y="32316"/>
                  </a:cubicBezTo>
                  <a:cubicBezTo>
                    <a:pt x="75942" y="7872"/>
                    <a:pt x="55151" y="78"/>
                    <a:pt x="40703" y="78"/>
                  </a:cubicBezTo>
                  <a:cubicBezTo>
                    <a:pt x="25551" y="78"/>
                    <a:pt x="17446" y="11060"/>
                    <a:pt x="12865" y="19208"/>
                  </a:cubicBezTo>
                  <a:cubicBezTo>
                    <a:pt x="5112" y="32316"/>
                    <a:pt x="179" y="52510"/>
                    <a:pt x="179" y="54281"/>
                  </a:cubicBezTo>
                  <a:cubicBezTo>
                    <a:pt x="179" y="58887"/>
                    <a:pt x="5112" y="58887"/>
                    <a:pt x="6169" y="58887"/>
                  </a:cubicBezTo>
                  <a:cubicBezTo>
                    <a:pt x="11103" y="58887"/>
                    <a:pt x="11455" y="57824"/>
                    <a:pt x="13922" y="48259"/>
                  </a:cubicBezTo>
                  <a:cubicBezTo>
                    <a:pt x="19208" y="27357"/>
                    <a:pt x="25903" y="9997"/>
                    <a:pt x="39646" y="9997"/>
                  </a:cubicBezTo>
                  <a:cubicBezTo>
                    <a:pt x="48808" y="9997"/>
                    <a:pt x="51275" y="17791"/>
                    <a:pt x="51275" y="27357"/>
                  </a:cubicBezTo>
                  <a:cubicBezTo>
                    <a:pt x="51275" y="34088"/>
                    <a:pt x="48103" y="47196"/>
                    <a:pt x="45637" y="56761"/>
                  </a:cubicBezTo>
                  <a:cubicBezTo>
                    <a:pt x="43170" y="66327"/>
                    <a:pt x="39646" y="80852"/>
                    <a:pt x="37884" y="88646"/>
                  </a:cubicBezTo>
                  <a:lnTo>
                    <a:pt x="26608" y="133992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5BAE75F-B5E4-FEA6-4A6D-4892C647FF35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11357073" y="6640129"/>
              <a:ext cx="670038" cy="708542"/>
            </a:xfrm>
            <a:custGeom>
              <a:avLst/>
              <a:gdLst>
                <a:gd name="connsiteX0" fmla="*/ 609300 w 670038"/>
                <a:gd name="connsiteY0" fmla="*/ 708624 h 708542"/>
                <a:gd name="connsiteX1" fmla="*/ 670213 w 670038"/>
                <a:gd name="connsiteY1" fmla="*/ 546671 h 708542"/>
                <a:gd name="connsiteX2" fmla="*/ 657628 w 670038"/>
                <a:gd name="connsiteY2" fmla="*/ 546671 h 708542"/>
                <a:gd name="connsiteX3" fmla="*/ 526741 w 670038"/>
                <a:gd name="connsiteY3" fmla="*/ 648904 h 708542"/>
                <a:gd name="connsiteX4" fmla="*/ 370180 w 670038"/>
                <a:gd name="connsiteY4" fmla="*/ 664593 h 708542"/>
                <a:gd name="connsiteX5" fmla="*/ 66624 w 670038"/>
                <a:gd name="connsiteY5" fmla="*/ 664593 h 708542"/>
                <a:gd name="connsiteX6" fmla="*/ 322860 w 670038"/>
                <a:gd name="connsiteY6" fmla="*/ 362450 h 708542"/>
                <a:gd name="connsiteX7" fmla="*/ 327391 w 670038"/>
                <a:gd name="connsiteY7" fmla="*/ 354352 h 708542"/>
                <a:gd name="connsiteX8" fmla="*/ 323867 w 670038"/>
                <a:gd name="connsiteY8" fmla="*/ 346761 h 708542"/>
                <a:gd name="connsiteX9" fmla="*/ 89278 w 670038"/>
                <a:gd name="connsiteY9" fmla="*/ 24374 h 708542"/>
                <a:gd name="connsiteX10" fmla="*/ 365146 w 670038"/>
                <a:gd name="connsiteY10" fmla="*/ 24374 h 708542"/>
                <a:gd name="connsiteX11" fmla="*/ 482944 w 670038"/>
                <a:gd name="connsiteY11" fmla="*/ 32471 h 708542"/>
                <a:gd name="connsiteX12" fmla="*/ 593694 w 670038"/>
                <a:gd name="connsiteY12" fmla="*/ 70429 h 708542"/>
                <a:gd name="connsiteX13" fmla="*/ 657628 w 670038"/>
                <a:gd name="connsiteY13" fmla="*/ 142295 h 708542"/>
                <a:gd name="connsiteX14" fmla="*/ 670213 w 670038"/>
                <a:gd name="connsiteY14" fmla="*/ 142295 h 708542"/>
                <a:gd name="connsiteX15" fmla="*/ 609300 w 670038"/>
                <a:gd name="connsiteY15" fmla="*/ 81 h 708542"/>
                <a:gd name="connsiteX16" fmla="*/ 14269 w 670038"/>
                <a:gd name="connsiteY16" fmla="*/ 81 h 708542"/>
                <a:gd name="connsiteX17" fmla="*/ 677 w 670038"/>
                <a:gd name="connsiteY17" fmla="*/ 3623 h 708542"/>
                <a:gd name="connsiteX18" fmla="*/ 174 w 670038"/>
                <a:gd name="connsiteY18" fmla="*/ 20325 h 708542"/>
                <a:gd name="connsiteX19" fmla="*/ 266478 w 670038"/>
                <a:gd name="connsiteY19" fmla="*/ 386743 h 708542"/>
                <a:gd name="connsiteX20" fmla="*/ 5711 w 670038"/>
                <a:gd name="connsiteY20" fmla="*/ 693947 h 708542"/>
                <a:gd name="connsiteX21" fmla="*/ 677 w 670038"/>
                <a:gd name="connsiteY21" fmla="*/ 703057 h 708542"/>
                <a:gd name="connsiteX22" fmla="*/ 14269 w 670038"/>
                <a:gd name="connsiteY22" fmla="*/ 708624 h 708542"/>
                <a:gd name="connsiteX23" fmla="*/ 609300 w 670038"/>
                <a:gd name="connsiteY23" fmla="*/ 708624 h 70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0038" h="708542">
                  <a:moveTo>
                    <a:pt x="609300" y="708624"/>
                  </a:moveTo>
                  <a:lnTo>
                    <a:pt x="670213" y="546671"/>
                  </a:lnTo>
                  <a:lnTo>
                    <a:pt x="657628" y="546671"/>
                  </a:lnTo>
                  <a:cubicBezTo>
                    <a:pt x="637995" y="599306"/>
                    <a:pt x="584633" y="633721"/>
                    <a:pt x="526741" y="648904"/>
                  </a:cubicBezTo>
                  <a:cubicBezTo>
                    <a:pt x="516169" y="651434"/>
                    <a:pt x="466835" y="664593"/>
                    <a:pt x="370180" y="664593"/>
                  </a:cubicBezTo>
                  <a:lnTo>
                    <a:pt x="66624" y="664593"/>
                  </a:lnTo>
                  <a:lnTo>
                    <a:pt x="322860" y="362450"/>
                  </a:lnTo>
                  <a:cubicBezTo>
                    <a:pt x="326384" y="358401"/>
                    <a:pt x="327391" y="356883"/>
                    <a:pt x="327391" y="354352"/>
                  </a:cubicBezTo>
                  <a:cubicBezTo>
                    <a:pt x="327391" y="353340"/>
                    <a:pt x="327391" y="351822"/>
                    <a:pt x="323867" y="346761"/>
                  </a:cubicBezTo>
                  <a:lnTo>
                    <a:pt x="89278" y="24374"/>
                  </a:lnTo>
                  <a:lnTo>
                    <a:pt x="365146" y="24374"/>
                  </a:lnTo>
                  <a:cubicBezTo>
                    <a:pt x="432603" y="24374"/>
                    <a:pt x="478414" y="31459"/>
                    <a:pt x="482944" y="32471"/>
                  </a:cubicBezTo>
                  <a:cubicBezTo>
                    <a:pt x="510128" y="36520"/>
                    <a:pt x="553925" y="45124"/>
                    <a:pt x="593694" y="70429"/>
                  </a:cubicBezTo>
                  <a:cubicBezTo>
                    <a:pt x="606280" y="78527"/>
                    <a:pt x="640512" y="101301"/>
                    <a:pt x="657628" y="142295"/>
                  </a:cubicBezTo>
                  <a:lnTo>
                    <a:pt x="670213" y="142295"/>
                  </a:lnTo>
                  <a:lnTo>
                    <a:pt x="609300" y="81"/>
                  </a:lnTo>
                  <a:lnTo>
                    <a:pt x="14269" y="81"/>
                  </a:lnTo>
                  <a:cubicBezTo>
                    <a:pt x="2691" y="81"/>
                    <a:pt x="2188" y="587"/>
                    <a:pt x="677" y="3623"/>
                  </a:cubicBezTo>
                  <a:cubicBezTo>
                    <a:pt x="174" y="5142"/>
                    <a:pt x="174" y="14758"/>
                    <a:pt x="174" y="20325"/>
                  </a:cubicBezTo>
                  <a:lnTo>
                    <a:pt x="266478" y="386743"/>
                  </a:lnTo>
                  <a:lnTo>
                    <a:pt x="5711" y="693947"/>
                  </a:lnTo>
                  <a:cubicBezTo>
                    <a:pt x="677" y="700020"/>
                    <a:pt x="677" y="702550"/>
                    <a:pt x="677" y="703057"/>
                  </a:cubicBezTo>
                  <a:cubicBezTo>
                    <a:pt x="677" y="708624"/>
                    <a:pt x="5208" y="708624"/>
                    <a:pt x="14269" y="708624"/>
                  </a:cubicBezTo>
                  <a:lnTo>
                    <a:pt x="609300" y="708624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1E3A445-3FB7-DD28-A0E4-56E118F012BC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11382952" y="7483179"/>
              <a:ext cx="106773" cy="238424"/>
            </a:xfrm>
            <a:custGeom>
              <a:avLst/>
              <a:gdLst>
                <a:gd name="connsiteX0" fmla="*/ 97786 w 106773"/>
                <a:gd name="connsiteY0" fmla="*/ 13564 h 238424"/>
                <a:gd name="connsiteX1" fmla="*/ 83690 w 106773"/>
                <a:gd name="connsiteY1" fmla="*/ 102 h 238424"/>
                <a:gd name="connsiteX2" fmla="*/ 63957 w 106773"/>
                <a:gd name="connsiteY2" fmla="*/ 19587 h 238424"/>
                <a:gd name="connsiteX3" fmla="*/ 78052 w 106773"/>
                <a:gd name="connsiteY3" fmla="*/ 33049 h 238424"/>
                <a:gd name="connsiteX4" fmla="*/ 97786 w 106773"/>
                <a:gd name="connsiteY4" fmla="*/ 13564 h 238424"/>
                <a:gd name="connsiteX5" fmla="*/ 25899 w 106773"/>
                <a:gd name="connsiteY5" fmla="*/ 193534 h 238424"/>
                <a:gd name="connsiteX6" fmla="*/ 22727 w 106773"/>
                <a:gd name="connsiteY6" fmla="*/ 208414 h 238424"/>
                <a:gd name="connsiteX7" fmla="*/ 56204 w 106773"/>
                <a:gd name="connsiteY7" fmla="*/ 238527 h 238424"/>
                <a:gd name="connsiteX8" fmla="*/ 106948 w 106773"/>
                <a:gd name="connsiteY8" fmla="*/ 184323 h 238424"/>
                <a:gd name="connsiteX9" fmla="*/ 101310 w 106773"/>
                <a:gd name="connsiteY9" fmla="*/ 179718 h 238424"/>
                <a:gd name="connsiteX10" fmla="*/ 94614 w 106773"/>
                <a:gd name="connsiteY10" fmla="*/ 185740 h 238424"/>
                <a:gd name="connsiteX11" fmla="*/ 57261 w 106773"/>
                <a:gd name="connsiteY11" fmla="*/ 228607 h 238424"/>
                <a:gd name="connsiteX12" fmla="*/ 48452 w 106773"/>
                <a:gd name="connsiteY12" fmla="*/ 216208 h 238424"/>
                <a:gd name="connsiteX13" fmla="*/ 54090 w 106773"/>
                <a:gd name="connsiteY13" fmla="*/ 193534 h 238424"/>
                <a:gd name="connsiteX14" fmla="*/ 65366 w 106773"/>
                <a:gd name="connsiteY14" fmla="*/ 165192 h 238424"/>
                <a:gd name="connsiteX15" fmla="*/ 82633 w 106773"/>
                <a:gd name="connsiteY15" fmla="*/ 120200 h 238424"/>
                <a:gd name="connsiteX16" fmla="*/ 84748 w 106773"/>
                <a:gd name="connsiteY16" fmla="*/ 108863 h 238424"/>
                <a:gd name="connsiteX17" fmla="*/ 51271 w 106773"/>
                <a:gd name="connsiteY17" fmla="*/ 78750 h 238424"/>
                <a:gd name="connsiteX18" fmla="*/ 175 w 106773"/>
                <a:gd name="connsiteY18" fmla="*/ 132954 h 238424"/>
                <a:gd name="connsiteX19" fmla="*/ 6165 w 106773"/>
                <a:gd name="connsiteY19" fmla="*/ 137559 h 238424"/>
                <a:gd name="connsiteX20" fmla="*/ 12508 w 106773"/>
                <a:gd name="connsiteY20" fmla="*/ 131891 h 238424"/>
                <a:gd name="connsiteX21" fmla="*/ 50214 w 106773"/>
                <a:gd name="connsiteY21" fmla="*/ 88670 h 238424"/>
                <a:gd name="connsiteX22" fmla="*/ 59023 w 106773"/>
                <a:gd name="connsiteY22" fmla="*/ 101069 h 238424"/>
                <a:gd name="connsiteX23" fmla="*/ 48099 w 106773"/>
                <a:gd name="connsiteY23" fmla="*/ 136496 h 238424"/>
                <a:gd name="connsiteX24" fmla="*/ 25899 w 106773"/>
                <a:gd name="connsiteY24" fmla="*/ 193534 h 23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773" h="238424">
                  <a:moveTo>
                    <a:pt x="97786" y="13564"/>
                  </a:moveTo>
                  <a:cubicBezTo>
                    <a:pt x="97786" y="7896"/>
                    <a:pt x="93557" y="102"/>
                    <a:pt x="83690" y="102"/>
                  </a:cubicBezTo>
                  <a:cubicBezTo>
                    <a:pt x="74176" y="102"/>
                    <a:pt x="63957" y="9313"/>
                    <a:pt x="63957" y="19587"/>
                  </a:cubicBezTo>
                  <a:cubicBezTo>
                    <a:pt x="63957" y="25609"/>
                    <a:pt x="68538" y="33049"/>
                    <a:pt x="78052" y="33049"/>
                  </a:cubicBezTo>
                  <a:cubicBezTo>
                    <a:pt x="88271" y="33049"/>
                    <a:pt x="97786" y="23130"/>
                    <a:pt x="97786" y="13564"/>
                  </a:cubicBezTo>
                  <a:close/>
                  <a:moveTo>
                    <a:pt x="25899" y="193534"/>
                  </a:moveTo>
                  <a:cubicBezTo>
                    <a:pt x="24489" y="198140"/>
                    <a:pt x="22727" y="202391"/>
                    <a:pt x="22727" y="208414"/>
                  </a:cubicBezTo>
                  <a:cubicBezTo>
                    <a:pt x="22727" y="225064"/>
                    <a:pt x="36823" y="238527"/>
                    <a:pt x="56204" y="238527"/>
                  </a:cubicBezTo>
                  <a:cubicBezTo>
                    <a:pt x="91443" y="238527"/>
                    <a:pt x="106948" y="189637"/>
                    <a:pt x="106948" y="184323"/>
                  </a:cubicBezTo>
                  <a:cubicBezTo>
                    <a:pt x="106948" y="179718"/>
                    <a:pt x="102367" y="179718"/>
                    <a:pt x="101310" y="179718"/>
                  </a:cubicBezTo>
                  <a:cubicBezTo>
                    <a:pt x="96376" y="179718"/>
                    <a:pt x="96024" y="181843"/>
                    <a:pt x="94614" y="185740"/>
                  </a:cubicBezTo>
                  <a:cubicBezTo>
                    <a:pt x="86510" y="214082"/>
                    <a:pt x="71004" y="228607"/>
                    <a:pt x="57261" y="228607"/>
                  </a:cubicBezTo>
                  <a:cubicBezTo>
                    <a:pt x="50214" y="228607"/>
                    <a:pt x="48452" y="224002"/>
                    <a:pt x="48452" y="216208"/>
                  </a:cubicBezTo>
                  <a:cubicBezTo>
                    <a:pt x="48452" y="208059"/>
                    <a:pt x="50918" y="201328"/>
                    <a:pt x="54090" y="193534"/>
                  </a:cubicBezTo>
                  <a:cubicBezTo>
                    <a:pt x="57614" y="183969"/>
                    <a:pt x="61490" y="174403"/>
                    <a:pt x="65366" y="165192"/>
                  </a:cubicBezTo>
                  <a:cubicBezTo>
                    <a:pt x="68538" y="156690"/>
                    <a:pt x="81224" y="124451"/>
                    <a:pt x="82633" y="120200"/>
                  </a:cubicBezTo>
                  <a:cubicBezTo>
                    <a:pt x="83690" y="116657"/>
                    <a:pt x="84748" y="112406"/>
                    <a:pt x="84748" y="108863"/>
                  </a:cubicBezTo>
                  <a:cubicBezTo>
                    <a:pt x="84748" y="92212"/>
                    <a:pt x="70652" y="78750"/>
                    <a:pt x="51271" y="78750"/>
                  </a:cubicBezTo>
                  <a:cubicBezTo>
                    <a:pt x="16384" y="78750"/>
                    <a:pt x="175" y="126931"/>
                    <a:pt x="175" y="132954"/>
                  </a:cubicBezTo>
                  <a:cubicBezTo>
                    <a:pt x="175" y="137559"/>
                    <a:pt x="5108" y="137559"/>
                    <a:pt x="6165" y="137559"/>
                  </a:cubicBezTo>
                  <a:cubicBezTo>
                    <a:pt x="11099" y="137559"/>
                    <a:pt x="11451" y="135788"/>
                    <a:pt x="12508" y="131891"/>
                  </a:cubicBezTo>
                  <a:cubicBezTo>
                    <a:pt x="21670" y="101424"/>
                    <a:pt x="37175" y="88670"/>
                    <a:pt x="50214" y="88670"/>
                  </a:cubicBezTo>
                  <a:cubicBezTo>
                    <a:pt x="55852" y="88670"/>
                    <a:pt x="59023" y="91504"/>
                    <a:pt x="59023" y="101069"/>
                  </a:cubicBezTo>
                  <a:cubicBezTo>
                    <a:pt x="59023" y="109218"/>
                    <a:pt x="56909" y="114532"/>
                    <a:pt x="48099" y="136496"/>
                  </a:cubicBezTo>
                  <a:lnTo>
                    <a:pt x="25899" y="193534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FEB972-5AC1-6338-EF9E-1EDE5BEF890E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11533486" y="7581666"/>
              <a:ext cx="259356" cy="95299"/>
            </a:xfrm>
            <a:custGeom>
              <a:avLst/>
              <a:gdLst>
                <a:gd name="connsiteX0" fmla="*/ 246144 w 259356"/>
                <a:gd name="connsiteY0" fmla="*/ 17461 h 95299"/>
                <a:gd name="connsiteX1" fmla="*/ 259534 w 259356"/>
                <a:gd name="connsiteY1" fmla="*/ 8604 h 95299"/>
                <a:gd name="connsiteX2" fmla="*/ 246496 w 259356"/>
                <a:gd name="connsiteY2" fmla="*/ 102 h 95299"/>
                <a:gd name="connsiteX3" fmla="*/ 13216 w 259356"/>
                <a:gd name="connsiteY3" fmla="*/ 102 h 95299"/>
                <a:gd name="connsiteX4" fmla="*/ 177 w 259356"/>
                <a:gd name="connsiteY4" fmla="*/ 8604 h 95299"/>
                <a:gd name="connsiteX5" fmla="*/ 13568 w 259356"/>
                <a:gd name="connsiteY5" fmla="*/ 17461 h 95299"/>
                <a:gd name="connsiteX6" fmla="*/ 246144 w 259356"/>
                <a:gd name="connsiteY6" fmla="*/ 17461 h 95299"/>
                <a:gd name="connsiteX7" fmla="*/ 246496 w 259356"/>
                <a:gd name="connsiteY7" fmla="*/ 95401 h 95299"/>
                <a:gd name="connsiteX8" fmla="*/ 259534 w 259356"/>
                <a:gd name="connsiteY8" fmla="*/ 86898 h 95299"/>
                <a:gd name="connsiteX9" fmla="*/ 246144 w 259356"/>
                <a:gd name="connsiteY9" fmla="*/ 78042 h 95299"/>
                <a:gd name="connsiteX10" fmla="*/ 13568 w 259356"/>
                <a:gd name="connsiteY10" fmla="*/ 78042 h 95299"/>
                <a:gd name="connsiteX11" fmla="*/ 177 w 259356"/>
                <a:gd name="connsiteY11" fmla="*/ 86898 h 95299"/>
                <a:gd name="connsiteX12" fmla="*/ 13216 w 259356"/>
                <a:gd name="connsiteY12" fmla="*/ 95401 h 95299"/>
                <a:gd name="connsiteX13" fmla="*/ 246496 w 259356"/>
                <a:gd name="connsiteY13" fmla="*/ 95401 h 9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9356" h="95299">
                  <a:moveTo>
                    <a:pt x="246144" y="17461"/>
                  </a:moveTo>
                  <a:cubicBezTo>
                    <a:pt x="251429" y="17461"/>
                    <a:pt x="259534" y="17461"/>
                    <a:pt x="259534" y="8604"/>
                  </a:cubicBezTo>
                  <a:cubicBezTo>
                    <a:pt x="259534" y="102"/>
                    <a:pt x="251077" y="102"/>
                    <a:pt x="246496" y="102"/>
                  </a:cubicBezTo>
                  <a:lnTo>
                    <a:pt x="13216" y="102"/>
                  </a:lnTo>
                  <a:cubicBezTo>
                    <a:pt x="8635" y="102"/>
                    <a:pt x="177" y="102"/>
                    <a:pt x="177" y="8604"/>
                  </a:cubicBezTo>
                  <a:cubicBezTo>
                    <a:pt x="177" y="17461"/>
                    <a:pt x="8282" y="17461"/>
                    <a:pt x="13568" y="17461"/>
                  </a:cubicBezTo>
                  <a:lnTo>
                    <a:pt x="246144" y="17461"/>
                  </a:lnTo>
                  <a:close/>
                  <a:moveTo>
                    <a:pt x="246496" y="95401"/>
                  </a:moveTo>
                  <a:cubicBezTo>
                    <a:pt x="251077" y="95401"/>
                    <a:pt x="259534" y="95401"/>
                    <a:pt x="259534" y="86898"/>
                  </a:cubicBezTo>
                  <a:cubicBezTo>
                    <a:pt x="259534" y="78042"/>
                    <a:pt x="251429" y="78042"/>
                    <a:pt x="246144" y="78042"/>
                  </a:cubicBezTo>
                  <a:lnTo>
                    <a:pt x="13568" y="78042"/>
                  </a:lnTo>
                  <a:cubicBezTo>
                    <a:pt x="8282" y="78042"/>
                    <a:pt x="177" y="78042"/>
                    <a:pt x="177" y="86898"/>
                  </a:cubicBezTo>
                  <a:cubicBezTo>
                    <a:pt x="177" y="95401"/>
                    <a:pt x="8635" y="95401"/>
                    <a:pt x="13216" y="95401"/>
                  </a:cubicBezTo>
                  <a:lnTo>
                    <a:pt x="246496" y="95401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16DD1F3-CDE5-E0EF-28C4-D7098DFD13F4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1856269" y="7482824"/>
              <a:ext cx="128268" cy="235236"/>
            </a:xfrm>
            <a:custGeom>
              <a:avLst/>
              <a:gdLst>
                <a:gd name="connsiteX0" fmla="*/ 79823 w 128268"/>
                <a:gd name="connsiteY0" fmla="*/ 10022 h 235236"/>
                <a:gd name="connsiteX1" fmla="*/ 69252 w 128268"/>
                <a:gd name="connsiteY1" fmla="*/ 102 h 235236"/>
                <a:gd name="connsiteX2" fmla="*/ 184 w 128268"/>
                <a:gd name="connsiteY2" fmla="*/ 22775 h 235236"/>
                <a:gd name="connsiteX3" fmla="*/ 184 w 128268"/>
                <a:gd name="connsiteY3" fmla="*/ 35529 h 235236"/>
                <a:gd name="connsiteX4" fmla="*/ 51280 w 128268"/>
                <a:gd name="connsiteY4" fmla="*/ 25609 h 235236"/>
                <a:gd name="connsiteX5" fmla="*/ 51280 w 128268"/>
                <a:gd name="connsiteY5" fmla="*/ 206288 h 235236"/>
                <a:gd name="connsiteX6" fmla="*/ 16041 w 128268"/>
                <a:gd name="connsiteY6" fmla="*/ 222584 h 235236"/>
                <a:gd name="connsiteX7" fmla="*/ 2650 w 128268"/>
                <a:gd name="connsiteY7" fmla="*/ 222584 h 235236"/>
                <a:gd name="connsiteX8" fmla="*/ 2650 w 128268"/>
                <a:gd name="connsiteY8" fmla="*/ 235338 h 235236"/>
                <a:gd name="connsiteX9" fmla="*/ 65375 w 128268"/>
                <a:gd name="connsiteY9" fmla="*/ 233921 h 235236"/>
                <a:gd name="connsiteX10" fmla="*/ 128453 w 128268"/>
                <a:gd name="connsiteY10" fmla="*/ 235338 h 235236"/>
                <a:gd name="connsiteX11" fmla="*/ 128453 w 128268"/>
                <a:gd name="connsiteY11" fmla="*/ 222584 h 235236"/>
                <a:gd name="connsiteX12" fmla="*/ 115062 w 128268"/>
                <a:gd name="connsiteY12" fmla="*/ 222584 h 235236"/>
                <a:gd name="connsiteX13" fmla="*/ 79823 w 128268"/>
                <a:gd name="connsiteY13" fmla="*/ 206288 h 235236"/>
                <a:gd name="connsiteX14" fmla="*/ 79823 w 128268"/>
                <a:gd name="connsiteY14" fmla="*/ 10022 h 2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268" h="235236">
                  <a:moveTo>
                    <a:pt x="79823" y="10022"/>
                  </a:moveTo>
                  <a:cubicBezTo>
                    <a:pt x="79823" y="456"/>
                    <a:pt x="79118" y="102"/>
                    <a:pt x="69252" y="102"/>
                  </a:cubicBezTo>
                  <a:cubicBezTo>
                    <a:pt x="46699" y="22421"/>
                    <a:pt x="14631" y="22775"/>
                    <a:pt x="184" y="22775"/>
                  </a:cubicBezTo>
                  <a:lnTo>
                    <a:pt x="184" y="35529"/>
                  </a:lnTo>
                  <a:cubicBezTo>
                    <a:pt x="8641" y="35529"/>
                    <a:pt x="31898" y="35529"/>
                    <a:pt x="51280" y="25609"/>
                  </a:cubicBezTo>
                  <a:lnTo>
                    <a:pt x="51280" y="206288"/>
                  </a:lnTo>
                  <a:cubicBezTo>
                    <a:pt x="51280" y="217979"/>
                    <a:pt x="51280" y="222584"/>
                    <a:pt x="16041" y="222584"/>
                  </a:cubicBezTo>
                  <a:lnTo>
                    <a:pt x="2650" y="222584"/>
                  </a:lnTo>
                  <a:lnTo>
                    <a:pt x="2650" y="235338"/>
                  </a:lnTo>
                  <a:cubicBezTo>
                    <a:pt x="8993" y="234984"/>
                    <a:pt x="52337" y="233921"/>
                    <a:pt x="65375" y="233921"/>
                  </a:cubicBezTo>
                  <a:cubicBezTo>
                    <a:pt x="76299" y="233921"/>
                    <a:pt x="120700" y="234984"/>
                    <a:pt x="128453" y="235338"/>
                  </a:cubicBezTo>
                  <a:lnTo>
                    <a:pt x="128453" y="222584"/>
                  </a:lnTo>
                  <a:lnTo>
                    <a:pt x="115062" y="222584"/>
                  </a:lnTo>
                  <a:cubicBezTo>
                    <a:pt x="79823" y="222584"/>
                    <a:pt x="79823" y="217979"/>
                    <a:pt x="79823" y="206288"/>
                  </a:cubicBezTo>
                  <a:lnTo>
                    <a:pt x="79823" y="10022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993089C-2C32-6656-B957-077120F02636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12199333" y="6741352"/>
              <a:ext cx="68967" cy="506102"/>
            </a:xfrm>
            <a:custGeom>
              <a:avLst/>
              <a:gdLst>
                <a:gd name="connsiteX0" fmla="*/ 69157 w 68967"/>
                <a:gd name="connsiteY0" fmla="*/ 506192 h 506102"/>
                <a:gd name="connsiteX1" fmla="*/ 69157 w 68967"/>
                <a:gd name="connsiteY1" fmla="*/ 485948 h 506102"/>
                <a:gd name="connsiteX2" fmla="*/ 20326 w 68967"/>
                <a:gd name="connsiteY2" fmla="*/ 485948 h 506102"/>
                <a:gd name="connsiteX3" fmla="*/ 20326 w 68967"/>
                <a:gd name="connsiteY3" fmla="*/ 20334 h 506102"/>
                <a:gd name="connsiteX4" fmla="*/ 69157 w 68967"/>
                <a:gd name="connsiteY4" fmla="*/ 20334 h 506102"/>
                <a:gd name="connsiteX5" fmla="*/ 69157 w 68967"/>
                <a:gd name="connsiteY5" fmla="*/ 90 h 506102"/>
                <a:gd name="connsiteX6" fmla="*/ 190 w 68967"/>
                <a:gd name="connsiteY6" fmla="*/ 90 h 506102"/>
                <a:gd name="connsiteX7" fmla="*/ 190 w 68967"/>
                <a:gd name="connsiteY7" fmla="*/ 506192 h 506102"/>
                <a:gd name="connsiteX8" fmla="*/ 69157 w 68967"/>
                <a:gd name="connsiteY8" fmla="*/ 506192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67" h="506102">
                  <a:moveTo>
                    <a:pt x="69157" y="506192"/>
                  </a:moveTo>
                  <a:lnTo>
                    <a:pt x="69157" y="485948"/>
                  </a:lnTo>
                  <a:lnTo>
                    <a:pt x="20326" y="485948"/>
                  </a:lnTo>
                  <a:lnTo>
                    <a:pt x="20326" y="20334"/>
                  </a:lnTo>
                  <a:lnTo>
                    <a:pt x="69157" y="20334"/>
                  </a:lnTo>
                  <a:lnTo>
                    <a:pt x="69157" y="90"/>
                  </a:lnTo>
                  <a:lnTo>
                    <a:pt x="190" y="90"/>
                  </a:lnTo>
                  <a:lnTo>
                    <a:pt x="190" y="506192"/>
                  </a:lnTo>
                  <a:lnTo>
                    <a:pt x="69157" y="506192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049F61B-F4C8-A822-0521-CAF08A6B844D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12294366" y="6897232"/>
              <a:ext cx="232072" cy="327448"/>
            </a:xfrm>
            <a:custGeom>
              <a:avLst/>
              <a:gdLst>
                <a:gd name="connsiteX0" fmla="*/ 230251 w 232072"/>
                <a:gd name="connsiteY0" fmla="*/ 30962 h 327448"/>
                <a:gd name="connsiteX1" fmla="*/ 232265 w 232072"/>
                <a:gd name="connsiteY1" fmla="*/ 19322 h 327448"/>
                <a:gd name="connsiteX2" fmla="*/ 217666 w 232072"/>
                <a:gd name="connsiteY2" fmla="*/ 5657 h 327448"/>
                <a:gd name="connsiteX3" fmla="*/ 200047 w 232072"/>
                <a:gd name="connsiteY3" fmla="*/ 16285 h 327448"/>
                <a:gd name="connsiteX4" fmla="*/ 192999 w 232072"/>
                <a:gd name="connsiteY4" fmla="*/ 43615 h 327448"/>
                <a:gd name="connsiteX5" fmla="*/ 182931 w 232072"/>
                <a:gd name="connsiteY5" fmla="*/ 84103 h 327448"/>
                <a:gd name="connsiteX6" fmla="*/ 160277 w 232072"/>
                <a:gd name="connsiteY6" fmla="*/ 175202 h 327448"/>
                <a:gd name="connsiteX7" fmla="*/ 103392 w 232072"/>
                <a:gd name="connsiteY7" fmla="*/ 218220 h 327448"/>
                <a:gd name="connsiteX8" fmla="*/ 72180 w 232072"/>
                <a:gd name="connsiteY8" fmla="*/ 177226 h 327448"/>
                <a:gd name="connsiteX9" fmla="*/ 97854 w 232072"/>
                <a:gd name="connsiteY9" fmla="*/ 78030 h 327448"/>
                <a:gd name="connsiteX10" fmla="*/ 107923 w 232072"/>
                <a:gd name="connsiteY10" fmla="*/ 41591 h 327448"/>
                <a:gd name="connsiteX11" fmla="*/ 66643 w 232072"/>
                <a:gd name="connsiteY11" fmla="*/ 90 h 327448"/>
                <a:gd name="connsiteX12" fmla="*/ 193 w 232072"/>
                <a:gd name="connsiteY12" fmla="*/ 78030 h 327448"/>
                <a:gd name="connsiteX13" fmla="*/ 6234 w 232072"/>
                <a:gd name="connsiteY13" fmla="*/ 83091 h 327448"/>
                <a:gd name="connsiteX14" fmla="*/ 14288 w 232072"/>
                <a:gd name="connsiteY14" fmla="*/ 73981 h 327448"/>
                <a:gd name="connsiteX15" fmla="*/ 65133 w 232072"/>
                <a:gd name="connsiteY15" fmla="*/ 11224 h 327448"/>
                <a:gd name="connsiteX16" fmla="*/ 77718 w 232072"/>
                <a:gd name="connsiteY16" fmla="*/ 27420 h 327448"/>
                <a:gd name="connsiteX17" fmla="*/ 69160 w 232072"/>
                <a:gd name="connsiteY17" fmla="*/ 62847 h 327448"/>
                <a:gd name="connsiteX18" fmla="*/ 39962 w 232072"/>
                <a:gd name="connsiteY18" fmla="*/ 169128 h 327448"/>
                <a:gd name="connsiteX19" fmla="*/ 101378 w 232072"/>
                <a:gd name="connsiteY19" fmla="*/ 229354 h 327448"/>
                <a:gd name="connsiteX20" fmla="*/ 152223 w 232072"/>
                <a:gd name="connsiteY20" fmla="*/ 206580 h 327448"/>
                <a:gd name="connsiteX21" fmla="*/ 119501 w 232072"/>
                <a:gd name="connsiteY21" fmla="*/ 284520 h 327448"/>
                <a:gd name="connsiteX22" fmla="*/ 64126 w 232072"/>
                <a:gd name="connsiteY22" fmla="*/ 316404 h 327448"/>
                <a:gd name="connsiteX23" fmla="*/ 25867 w 232072"/>
                <a:gd name="connsiteY23" fmla="*/ 295148 h 327448"/>
                <a:gd name="connsiteX24" fmla="*/ 47513 w 232072"/>
                <a:gd name="connsiteY24" fmla="*/ 289075 h 327448"/>
                <a:gd name="connsiteX25" fmla="*/ 57582 w 232072"/>
                <a:gd name="connsiteY25" fmla="*/ 268324 h 327448"/>
                <a:gd name="connsiteX26" fmla="*/ 38955 w 232072"/>
                <a:gd name="connsiteY26" fmla="*/ 250611 h 327448"/>
                <a:gd name="connsiteX27" fmla="*/ 10764 w 232072"/>
                <a:gd name="connsiteY27" fmla="*/ 283507 h 327448"/>
                <a:gd name="connsiteX28" fmla="*/ 64126 w 232072"/>
                <a:gd name="connsiteY28" fmla="*/ 327538 h 327448"/>
                <a:gd name="connsiteX29" fmla="*/ 181924 w 232072"/>
                <a:gd name="connsiteY29" fmla="*/ 224293 h 327448"/>
                <a:gd name="connsiteX30" fmla="*/ 230251 w 232072"/>
                <a:gd name="connsiteY30" fmla="*/ 30962 h 32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2072" h="327448">
                  <a:moveTo>
                    <a:pt x="230251" y="30962"/>
                  </a:moveTo>
                  <a:cubicBezTo>
                    <a:pt x="232265" y="23877"/>
                    <a:pt x="232265" y="22865"/>
                    <a:pt x="232265" y="19322"/>
                  </a:cubicBezTo>
                  <a:cubicBezTo>
                    <a:pt x="232265" y="10212"/>
                    <a:pt x="225217" y="5657"/>
                    <a:pt x="217666" y="5657"/>
                  </a:cubicBezTo>
                  <a:cubicBezTo>
                    <a:pt x="212632" y="5657"/>
                    <a:pt x="204577" y="8694"/>
                    <a:pt x="200047" y="16285"/>
                  </a:cubicBezTo>
                  <a:cubicBezTo>
                    <a:pt x="199040" y="18816"/>
                    <a:pt x="195012" y="34505"/>
                    <a:pt x="192999" y="43615"/>
                  </a:cubicBezTo>
                  <a:cubicBezTo>
                    <a:pt x="189475" y="56774"/>
                    <a:pt x="185951" y="70438"/>
                    <a:pt x="182931" y="84103"/>
                  </a:cubicBezTo>
                  <a:lnTo>
                    <a:pt x="160277" y="175202"/>
                  </a:lnTo>
                  <a:cubicBezTo>
                    <a:pt x="158264" y="182793"/>
                    <a:pt x="136617" y="218220"/>
                    <a:pt x="103392" y="218220"/>
                  </a:cubicBezTo>
                  <a:cubicBezTo>
                    <a:pt x="77718" y="218220"/>
                    <a:pt x="72180" y="195952"/>
                    <a:pt x="72180" y="177226"/>
                  </a:cubicBezTo>
                  <a:cubicBezTo>
                    <a:pt x="72180" y="153945"/>
                    <a:pt x="80738" y="122567"/>
                    <a:pt x="97854" y="78030"/>
                  </a:cubicBezTo>
                  <a:cubicBezTo>
                    <a:pt x="105909" y="57280"/>
                    <a:pt x="107923" y="51713"/>
                    <a:pt x="107923" y="41591"/>
                  </a:cubicBezTo>
                  <a:cubicBezTo>
                    <a:pt x="107923" y="18816"/>
                    <a:pt x="91813" y="90"/>
                    <a:pt x="66643" y="90"/>
                  </a:cubicBezTo>
                  <a:cubicBezTo>
                    <a:pt x="18819" y="90"/>
                    <a:pt x="193" y="73475"/>
                    <a:pt x="193" y="78030"/>
                  </a:cubicBezTo>
                  <a:cubicBezTo>
                    <a:pt x="193" y="83091"/>
                    <a:pt x="5227" y="83091"/>
                    <a:pt x="6234" y="83091"/>
                  </a:cubicBezTo>
                  <a:cubicBezTo>
                    <a:pt x="11268" y="83091"/>
                    <a:pt x="11771" y="82079"/>
                    <a:pt x="14288" y="73981"/>
                  </a:cubicBezTo>
                  <a:cubicBezTo>
                    <a:pt x="27880" y="26407"/>
                    <a:pt x="48017" y="11224"/>
                    <a:pt x="65133" y="11224"/>
                  </a:cubicBezTo>
                  <a:cubicBezTo>
                    <a:pt x="69160" y="11224"/>
                    <a:pt x="77718" y="11224"/>
                    <a:pt x="77718" y="27420"/>
                  </a:cubicBezTo>
                  <a:cubicBezTo>
                    <a:pt x="77718" y="40072"/>
                    <a:pt x="72684" y="53231"/>
                    <a:pt x="69160" y="62847"/>
                  </a:cubicBezTo>
                  <a:cubicBezTo>
                    <a:pt x="49024" y="116494"/>
                    <a:pt x="39962" y="145342"/>
                    <a:pt x="39962" y="169128"/>
                  </a:cubicBezTo>
                  <a:cubicBezTo>
                    <a:pt x="39962" y="214171"/>
                    <a:pt x="71677" y="229354"/>
                    <a:pt x="101378" y="229354"/>
                  </a:cubicBezTo>
                  <a:cubicBezTo>
                    <a:pt x="121011" y="229354"/>
                    <a:pt x="138127" y="220751"/>
                    <a:pt x="152223" y="206580"/>
                  </a:cubicBezTo>
                  <a:cubicBezTo>
                    <a:pt x="145678" y="232897"/>
                    <a:pt x="139637" y="257696"/>
                    <a:pt x="119501" y="284520"/>
                  </a:cubicBezTo>
                  <a:cubicBezTo>
                    <a:pt x="106412" y="301727"/>
                    <a:pt x="87283" y="316404"/>
                    <a:pt x="64126" y="316404"/>
                  </a:cubicBezTo>
                  <a:cubicBezTo>
                    <a:pt x="57078" y="316404"/>
                    <a:pt x="34425" y="314886"/>
                    <a:pt x="25867" y="295148"/>
                  </a:cubicBezTo>
                  <a:cubicBezTo>
                    <a:pt x="33921" y="295148"/>
                    <a:pt x="40466" y="295148"/>
                    <a:pt x="47513" y="289075"/>
                  </a:cubicBezTo>
                  <a:cubicBezTo>
                    <a:pt x="52547" y="284520"/>
                    <a:pt x="57582" y="277940"/>
                    <a:pt x="57582" y="268324"/>
                  </a:cubicBezTo>
                  <a:cubicBezTo>
                    <a:pt x="57582" y="252635"/>
                    <a:pt x="43989" y="250611"/>
                    <a:pt x="38955" y="250611"/>
                  </a:cubicBezTo>
                  <a:cubicBezTo>
                    <a:pt x="27377" y="250611"/>
                    <a:pt x="10764" y="258708"/>
                    <a:pt x="10764" y="283507"/>
                  </a:cubicBezTo>
                  <a:cubicBezTo>
                    <a:pt x="10764" y="308813"/>
                    <a:pt x="32914" y="327538"/>
                    <a:pt x="64126" y="327538"/>
                  </a:cubicBezTo>
                  <a:cubicBezTo>
                    <a:pt x="115977" y="327538"/>
                    <a:pt x="167828" y="281483"/>
                    <a:pt x="181924" y="224293"/>
                  </a:cubicBezTo>
                  <a:lnTo>
                    <a:pt x="230251" y="30962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78D23C-7958-DD57-AF1E-38991E0D12D6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12543142" y="6961961"/>
              <a:ext cx="106773" cy="238424"/>
            </a:xfrm>
            <a:custGeom>
              <a:avLst/>
              <a:gdLst>
                <a:gd name="connsiteX0" fmla="*/ 97809 w 106773"/>
                <a:gd name="connsiteY0" fmla="*/ 13554 h 238424"/>
                <a:gd name="connsiteX1" fmla="*/ 83713 w 106773"/>
                <a:gd name="connsiteY1" fmla="*/ 92 h 238424"/>
                <a:gd name="connsiteX2" fmla="*/ 63980 w 106773"/>
                <a:gd name="connsiteY2" fmla="*/ 19577 h 238424"/>
                <a:gd name="connsiteX3" fmla="*/ 78075 w 106773"/>
                <a:gd name="connsiteY3" fmla="*/ 33039 h 238424"/>
                <a:gd name="connsiteX4" fmla="*/ 97809 w 106773"/>
                <a:gd name="connsiteY4" fmla="*/ 13554 h 238424"/>
                <a:gd name="connsiteX5" fmla="*/ 25922 w 106773"/>
                <a:gd name="connsiteY5" fmla="*/ 193524 h 238424"/>
                <a:gd name="connsiteX6" fmla="*/ 22750 w 106773"/>
                <a:gd name="connsiteY6" fmla="*/ 208403 h 238424"/>
                <a:gd name="connsiteX7" fmla="*/ 56227 w 106773"/>
                <a:gd name="connsiteY7" fmla="*/ 238516 h 238424"/>
                <a:gd name="connsiteX8" fmla="*/ 106971 w 106773"/>
                <a:gd name="connsiteY8" fmla="*/ 184313 h 238424"/>
                <a:gd name="connsiteX9" fmla="*/ 101333 w 106773"/>
                <a:gd name="connsiteY9" fmla="*/ 179707 h 238424"/>
                <a:gd name="connsiteX10" fmla="*/ 94637 w 106773"/>
                <a:gd name="connsiteY10" fmla="*/ 185730 h 238424"/>
                <a:gd name="connsiteX11" fmla="*/ 57284 w 106773"/>
                <a:gd name="connsiteY11" fmla="*/ 228597 h 238424"/>
                <a:gd name="connsiteX12" fmla="*/ 48475 w 106773"/>
                <a:gd name="connsiteY12" fmla="*/ 216197 h 238424"/>
                <a:gd name="connsiteX13" fmla="*/ 54113 w 106773"/>
                <a:gd name="connsiteY13" fmla="*/ 193524 h 238424"/>
                <a:gd name="connsiteX14" fmla="*/ 65389 w 106773"/>
                <a:gd name="connsiteY14" fmla="*/ 165182 h 238424"/>
                <a:gd name="connsiteX15" fmla="*/ 82656 w 106773"/>
                <a:gd name="connsiteY15" fmla="*/ 120190 h 238424"/>
                <a:gd name="connsiteX16" fmla="*/ 84771 w 106773"/>
                <a:gd name="connsiteY16" fmla="*/ 108853 h 238424"/>
                <a:gd name="connsiteX17" fmla="*/ 51294 w 106773"/>
                <a:gd name="connsiteY17" fmla="*/ 78740 h 238424"/>
                <a:gd name="connsiteX18" fmla="*/ 198 w 106773"/>
                <a:gd name="connsiteY18" fmla="*/ 132943 h 238424"/>
                <a:gd name="connsiteX19" fmla="*/ 6188 w 106773"/>
                <a:gd name="connsiteY19" fmla="*/ 137549 h 238424"/>
                <a:gd name="connsiteX20" fmla="*/ 12531 w 106773"/>
                <a:gd name="connsiteY20" fmla="*/ 131881 h 238424"/>
                <a:gd name="connsiteX21" fmla="*/ 50237 w 106773"/>
                <a:gd name="connsiteY21" fmla="*/ 88660 h 238424"/>
                <a:gd name="connsiteX22" fmla="*/ 59046 w 106773"/>
                <a:gd name="connsiteY22" fmla="*/ 101059 h 238424"/>
                <a:gd name="connsiteX23" fmla="*/ 48122 w 106773"/>
                <a:gd name="connsiteY23" fmla="*/ 136486 h 238424"/>
                <a:gd name="connsiteX24" fmla="*/ 25922 w 106773"/>
                <a:gd name="connsiteY24" fmla="*/ 193524 h 23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773" h="238424">
                  <a:moveTo>
                    <a:pt x="97809" y="13554"/>
                  </a:moveTo>
                  <a:cubicBezTo>
                    <a:pt x="97809" y="7886"/>
                    <a:pt x="93580" y="92"/>
                    <a:pt x="83713" y="92"/>
                  </a:cubicBezTo>
                  <a:cubicBezTo>
                    <a:pt x="74199" y="92"/>
                    <a:pt x="63980" y="9303"/>
                    <a:pt x="63980" y="19577"/>
                  </a:cubicBezTo>
                  <a:cubicBezTo>
                    <a:pt x="63980" y="25599"/>
                    <a:pt x="68561" y="33039"/>
                    <a:pt x="78075" y="33039"/>
                  </a:cubicBezTo>
                  <a:cubicBezTo>
                    <a:pt x="88294" y="33039"/>
                    <a:pt x="97809" y="23119"/>
                    <a:pt x="97809" y="13554"/>
                  </a:cubicBezTo>
                  <a:close/>
                  <a:moveTo>
                    <a:pt x="25922" y="193524"/>
                  </a:moveTo>
                  <a:cubicBezTo>
                    <a:pt x="24512" y="198129"/>
                    <a:pt x="22750" y="202381"/>
                    <a:pt x="22750" y="208403"/>
                  </a:cubicBezTo>
                  <a:cubicBezTo>
                    <a:pt x="22750" y="225054"/>
                    <a:pt x="36846" y="238516"/>
                    <a:pt x="56227" y="238516"/>
                  </a:cubicBezTo>
                  <a:cubicBezTo>
                    <a:pt x="91466" y="238516"/>
                    <a:pt x="106971" y="189627"/>
                    <a:pt x="106971" y="184313"/>
                  </a:cubicBezTo>
                  <a:cubicBezTo>
                    <a:pt x="106971" y="179707"/>
                    <a:pt x="102390" y="179707"/>
                    <a:pt x="101333" y="179707"/>
                  </a:cubicBezTo>
                  <a:cubicBezTo>
                    <a:pt x="96399" y="179707"/>
                    <a:pt x="96047" y="181833"/>
                    <a:pt x="94637" y="185730"/>
                  </a:cubicBezTo>
                  <a:cubicBezTo>
                    <a:pt x="86532" y="214072"/>
                    <a:pt x="71027" y="228597"/>
                    <a:pt x="57284" y="228597"/>
                  </a:cubicBezTo>
                  <a:cubicBezTo>
                    <a:pt x="50237" y="228597"/>
                    <a:pt x="48475" y="223991"/>
                    <a:pt x="48475" y="216197"/>
                  </a:cubicBezTo>
                  <a:cubicBezTo>
                    <a:pt x="48475" y="208049"/>
                    <a:pt x="50941" y="201318"/>
                    <a:pt x="54113" y="193524"/>
                  </a:cubicBezTo>
                  <a:cubicBezTo>
                    <a:pt x="57637" y="183959"/>
                    <a:pt x="61513" y="174393"/>
                    <a:pt x="65389" y="165182"/>
                  </a:cubicBezTo>
                  <a:cubicBezTo>
                    <a:pt x="68561" y="156680"/>
                    <a:pt x="81247" y="124441"/>
                    <a:pt x="82656" y="120190"/>
                  </a:cubicBezTo>
                  <a:cubicBezTo>
                    <a:pt x="83713" y="116647"/>
                    <a:pt x="84771" y="112396"/>
                    <a:pt x="84771" y="108853"/>
                  </a:cubicBezTo>
                  <a:cubicBezTo>
                    <a:pt x="84771" y="92202"/>
                    <a:pt x="70675" y="78740"/>
                    <a:pt x="51294" y="78740"/>
                  </a:cubicBezTo>
                  <a:cubicBezTo>
                    <a:pt x="16407" y="78740"/>
                    <a:pt x="198" y="126921"/>
                    <a:pt x="198" y="132943"/>
                  </a:cubicBezTo>
                  <a:cubicBezTo>
                    <a:pt x="198" y="137549"/>
                    <a:pt x="5131" y="137549"/>
                    <a:pt x="6188" y="137549"/>
                  </a:cubicBezTo>
                  <a:cubicBezTo>
                    <a:pt x="11122" y="137549"/>
                    <a:pt x="11474" y="135778"/>
                    <a:pt x="12531" y="131881"/>
                  </a:cubicBezTo>
                  <a:cubicBezTo>
                    <a:pt x="21693" y="101413"/>
                    <a:pt x="37198" y="88660"/>
                    <a:pt x="50237" y="88660"/>
                  </a:cubicBezTo>
                  <a:cubicBezTo>
                    <a:pt x="55875" y="88660"/>
                    <a:pt x="59046" y="91494"/>
                    <a:pt x="59046" y="101059"/>
                  </a:cubicBezTo>
                  <a:cubicBezTo>
                    <a:pt x="59046" y="109207"/>
                    <a:pt x="56932" y="114521"/>
                    <a:pt x="48122" y="136486"/>
                  </a:cubicBezTo>
                  <a:lnTo>
                    <a:pt x="25922" y="193524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D65904F-8F60-C6BA-99D9-46EAAEDA3FC6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2794692" y="6769694"/>
              <a:ext cx="111757" cy="351234"/>
            </a:xfrm>
            <a:custGeom>
              <a:avLst/>
              <a:gdLst>
                <a:gd name="connsiteX0" fmla="*/ 72694 w 111757"/>
                <a:gd name="connsiteY0" fmla="*/ 90 h 351234"/>
                <a:gd name="connsiteX1" fmla="*/ 203 w 111757"/>
                <a:gd name="connsiteY1" fmla="*/ 5657 h 351234"/>
                <a:gd name="connsiteX2" fmla="*/ 203 w 111757"/>
                <a:gd name="connsiteY2" fmla="*/ 21346 h 351234"/>
                <a:gd name="connsiteX3" fmla="*/ 39469 w 111757"/>
                <a:gd name="connsiteY3" fmla="*/ 49688 h 351234"/>
                <a:gd name="connsiteX4" fmla="*/ 39469 w 111757"/>
                <a:gd name="connsiteY4" fmla="*/ 312861 h 351234"/>
                <a:gd name="connsiteX5" fmla="*/ 203 w 111757"/>
                <a:gd name="connsiteY5" fmla="*/ 335636 h 351234"/>
                <a:gd name="connsiteX6" fmla="*/ 203 w 111757"/>
                <a:gd name="connsiteY6" fmla="*/ 351325 h 351234"/>
                <a:gd name="connsiteX7" fmla="*/ 56081 w 111757"/>
                <a:gd name="connsiteY7" fmla="*/ 349807 h 351234"/>
                <a:gd name="connsiteX8" fmla="*/ 111960 w 111757"/>
                <a:gd name="connsiteY8" fmla="*/ 351325 h 351234"/>
                <a:gd name="connsiteX9" fmla="*/ 111960 w 111757"/>
                <a:gd name="connsiteY9" fmla="*/ 335636 h 351234"/>
                <a:gd name="connsiteX10" fmla="*/ 72694 w 111757"/>
                <a:gd name="connsiteY10" fmla="*/ 312861 h 351234"/>
                <a:gd name="connsiteX11" fmla="*/ 72694 w 111757"/>
                <a:gd name="connsiteY11" fmla="*/ 90 h 35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757" h="351234">
                  <a:moveTo>
                    <a:pt x="72694" y="90"/>
                  </a:moveTo>
                  <a:lnTo>
                    <a:pt x="203" y="5657"/>
                  </a:lnTo>
                  <a:lnTo>
                    <a:pt x="203" y="21346"/>
                  </a:lnTo>
                  <a:cubicBezTo>
                    <a:pt x="35441" y="21346"/>
                    <a:pt x="39469" y="24889"/>
                    <a:pt x="39469" y="49688"/>
                  </a:cubicBezTo>
                  <a:lnTo>
                    <a:pt x="39469" y="312861"/>
                  </a:lnTo>
                  <a:cubicBezTo>
                    <a:pt x="39469" y="335636"/>
                    <a:pt x="33931" y="335636"/>
                    <a:pt x="203" y="335636"/>
                  </a:cubicBezTo>
                  <a:lnTo>
                    <a:pt x="203" y="351325"/>
                  </a:lnTo>
                  <a:cubicBezTo>
                    <a:pt x="16815" y="350819"/>
                    <a:pt x="43496" y="349807"/>
                    <a:pt x="56081" y="349807"/>
                  </a:cubicBezTo>
                  <a:cubicBezTo>
                    <a:pt x="68666" y="349807"/>
                    <a:pt x="93334" y="350819"/>
                    <a:pt x="111960" y="351325"/>
                  </a:cubicBezTo>
                  <a:lnTo>
                    <a:pt x="111960" y="335636"/>
                  </a:lnTo>
                  <a:cubicBezTo>
                    <a:pt x="78231" y="335636"/>
                    <a:pt x="72694" y="335636"/>
                    <a:pt x="72694" y="312861"/>
                  </a:cubicBezTo>
                  <a:lnTo>
                    <a:pt x="72694" y="90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7EE8F32-96DB-F0A1-F1C5-3D69C61EEF36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12932011" y="6894195"/>
              <a:ext cx="223010" cy="232300"/>
            </a:xfrm>
            <a:custGeom>
              <a:avLst/>
              <a:gdLst>
                <a:gd name="connsiteX0" fmla="*/ 223216 w 223010"/>
                <a:gd name="connsiteY0" fmla="*/ 118518 h 232300"/>
                <a:gd name="connsiteX1" fmla="*/ 111962 w 223010"/>
                <a:gd name="connsiteY1" fmla="*/ 90 h 232300"/>
                <a:gd name="connsiteX2" fmla="*/ 205 w 223010"/>
                <a:gd name="connsiteY2" fmla="*/ 118518 h 232300"/>
                <a:gd name="connsiteX3" fmla="*/ 111459 w 223010"/>
                <a:gd name="connsiteY3" fmla="*/ 232391 h 232300"/>
                <a:gd name="connsiteX4" fmla="*/ 223216 w 223010"/>
                <a:gd name="connsiteY4" fmla="*/ 118518 h 232300"/>
                <a:gd name="connsiteX5" fmla="*/ 111962 w 223010"/>
                <a:gd name="connsiteY5" fmla="*/ 219739 h 232300"/>
                <a:gd name="connsiteX6" fmla="*/ 54574 w 223010"/>
                <a:gd name="connsiteY6" fmla="*/ 185830 h 232300"/>
                <a:gd name="connsiteX7" fmla="*/ 41988 w 223010"/>
                <a:gd name="connsiteY7" fmla="*/ 114469 h 232300"/>
                <a:gd name="connsiteX8" fmla="*/ 54070 w 223010"/>
                <a:gd name="connsiteY8" fmla="*/ 45133 h 232300"/>
                <a:gd name="connsiteX9" fmla="*/ 111459 w 223010"/>
                <a:gd name="connsiteY9" fmla="*/ 11224 h 232300"/>
                <a:gd name="connsiteX10" fmla="*/ 168344 w 223010"/>
                <a:gd name="connsiteY10" fmla="*/ 44121 h 232300"/>
                <a:gd name="connsiteX11" fmla="*/ 181433 w 223010"/>
                <a:gd name="connsiteY11" fmla="*/ 114469 h 232300"/>
                <a:gd name="connsiteX12" fmla="*/ 170358 w 223010"/>
                <a:gd name="connsiteY12" fmla="*/ 182287 h 232300"/>
                <a:gd name="connsiteX13" fmla="*/ 111962 w 223010"/>
                <a:gd name="connsiteY13" fmla="*/ 219739 h 23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010" h="232300">
                  <a:moveTo>
                    <a:pt x="223216" y="118518"/>
                  </a:moveTo>
                  <a:cubicBezTo>
                    <a:pt x="223216" y="53737"/>
                    <a:pt x="172875" y="90"/>
                    <a:pt x="111962" y="90"/>
                  </a:cubicBezTo>
                  <a:cubicBezTo>
                    <a:pt x="49036" y="90"/>
                    <a:pt x="205" y="55255"/>
                    <a:pt x="205" y="118518"/>
                  </a:cubicBezTo>
                  <a:cubicBezTo>
                    <a:pt x="205" y="183805"/>
                    <a:pt x="52560" y="232391"/>
                    <a:pt x="111459" y="232391"/>
                  </a:cubicBezTo>
                  <a:cubicBezTo>
                    <a:pt x="172372" y="232391"/>
                    <a:pt x="223216" y="182793"/>
                    <a:pt x="223216" y="118518"/>
                  </a:cubicBezTo>
                  <a:close/>
                  <a:moveTo>
                    <a:pt x="111962" y="219739"/>
                  </a:moveTo>
                  <a:cubicBezTo>
                    <a:pt x="90316" y="219739"/>
                    <a:pt x="68166" y="209110"/>
                    <a:pt x="54574" y="185830"/>
                  </a:cubicBezTo>
                  <a:cubicBezTo>
                    <a:pt x="41988" y="163561"/>
                    <a:pt x="41988" y="132689"/>
                    <a:pt x="41988" y="114469"/>
                  </a:cubicBezTo>
                  <a:cubicBezTo>
                    <a:pt x="41988" y="94731"/>
                    <a:pt x="41988" y="67402"/>
                    <a:pt x="54070" y="45133"/>
                  </a:cubicBezTo>
                  <a:cubicBezTo>
                    <a:pt x="67662" y="21853"/>
                    <a:pt x="91323" y="11224"/>
                    <a:pt x="111459" y="11224"/>
                  </a:cubicBezTo>
                  <a:cubicBezTo>
                    <a:pt x="133609" y="11224"/>
                    <a:pt x="155256" y="22359"/>
                    <a:pt x="168344" y="44121"/>
                  </a:cubicBezTo>
                  <a:cubicBezTo>
                    <a:pt x="181433" y="65883"/>
                    <a:pt x="181433" y="95237"/>
                    <a:pt x="181433" y="114469"/>
                  </a:cubicBezTo>
                  <a:cubicBezTo>
                    <a:pt x="181433" y="132689"/>
                    <a:pt x="181433" y="160018"/>
                    <a:pt x="170358" y="182287"/>
                  </a:cubicBezTo>
                  <a:cubicBezTo>
                    <a:pt x="159283" y="205062"/>
                    <a:pt x="137133" y="219739"/>
                    <a:pt x="111962" y="219739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66E8659-17AC-8F8F-5F06-C85A5C0E0C3F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13183717" y="6891664"/>
              <a:ext cx="230058" cy="333521"/>
            </a:xfrm>
            <a:custGeom>
              <a:avLst/>
              <a:gdLst>
                <a:gd name="connsiteX0" fmla="*/ 97872 w 230058"/>
                <a:gd name="connsiteY0" fmla="*/ 142305 h 333521"/>
                <a:gd name="connsiteX1" fmla="*/ 54075 w 230058"/>
                <a:gd name="connsiteY1" fmla="*/ 80054 h 333521"/>
                <a:gd name="connsiteX2" fmla="*/ 62130 w 230058"/>
                <a:gd name="connsiteY2" fmla="*/ 37542 h 333521"/>
                <a:gd name="connsiteX3" fmla="*/ 97872 w 230058"/>
                <a:gd name="connsiteY3" fmla="*/ 17298 h 333521"/>
                <a:gd name="connsiteX4" fmla="*/ 141669 w 230058"/>
                <a:gd name="connsiteY4" fmla="*/ 79548 h 333521"/>
                <a:gd name="connsiteX5" fmla="*/ 133614 w 230058"/>
                <a:gd name="connsiteY5" fmla="*/ 122061 h 333521"/>
                <a:gd name="connsiteX6" fmla="*/ 97872 w 230058"/>
                <a:gd name="connsiteY6" fmla="*/ 142305 h 333521"/>
                <a:gd name="connsiteX7" fmla="*/ 39476 w 230058"/>
                <a:gd name="connsiteY7" fmla="*/ 162043 h 333521"/>
                <a:gd name="connsiteX8" fmla="*/ 48034 w 230058"/>
                <a:gd name="connsiteY8" fmla="*/ 138256 h 333521"/>
                <a:gd name="connsiteX9" fmla="*/ 97872 w 230058"/>
                <a:gd name="connsiteY9" fmla="*/ 153945 h 333521"/>
                <a:gd name="connsiteX10" fmla="*/ 179424 w 230058"/>
                <a:gd name="connsiteY10" fmla="*/ 80054 h 333521"/>
                <a:gd name="connsiteX11" fmla="*/ 158785 w 230058"/>
                <a:gd name="connsiteY11" fmla="*/ 30962 h 333521"/>
                <a:gd name="connsiteX12" fmla="*/ 204091 w 230058"/>
                <a:gd name="connsiteY12" fmla="*/ 11224 h 333521"/>
                <a:gd name="connsiteX13" fmla="*/ 209126 w 230058"/>
                <a:gd name="connsiteY13" fmla="*/ 11731 h 333521"/>
                <a:gd name="connsiteX14" fmla="*/ 201071 w 230058"/>
                <a:gd name="connsiteY14" fmla="*/ 25395 h 333521"/>
                <a:gd name="connsiteX15" fmla="*/ 215670 w 230058"/>
                <a:gd name="connsiteY15" fmla="*/ 40072 h 333521"/>
                <a:gd name="connsiteX16" fmla="*/ 230269 w 230058"/>
                <a:gd name="connsiteY16" fmla="*/ 24889 h 333521"/>
                <a:gd name="connsiteX17" fmla="*/ 204595 w 230058"/>
                <a:gd name="connsiteY17" fmla="*/ 90 h 333521"/>
                <a:gd name="connsiteX18" fmla="*/ 151233 w 230058"/>
                <a:gd name="connsiteY18" fmla="*/ 23877 h 333521"/>
                <a:gd name="connsiteX19" fmla="*/ 97872 w 230058"/>
                <a:gd name="connsiteY19" fmla="*/ 5657 h 333521"/>
                <a:gd name="connsiteX20" fmla="*/ 16319 w 230058"/>
                <a:gd name="connsiteY20" fmla="*/ 79548 h 333521"/>
                <a:gd name="connsiteX21" fmla="*/ 39980 w 230058"/>
                <a:gd name="connsiteY21" fmla="*/ 131677 h 333521"/>
                <a:gd name="connsiteX22" fmla="*/ 24374 w 230058"/>
                <a:gd name="connsiteY22" fmla="*/ 173683 h 333521"/>
                <a:gd name="connsiteX23" fmla="*/ 46524 w 230058"/>
                <a:gd name="connsiteY23" fmla="*/ 218726 h 333521"/>
                <a:gd name="connsiteX24" fmla="*/ 210 w 230058"/>
                <a:gd name="connsiteY24" fmla="*/ 269337 h 333521"/>
                <a:gd name="connsiteX25" fmla="*/ 111464 w 230058"/>
                <a:gd name="connsiteY25" fmla="*/ 333611 h 333521"/>
                <a:gd name="connsiteX26" fmla="*/ 223221 w 230058"/>
                <a:gd name="connsiteY26" fmla="*/ 268324 h 333521"/>
                <a:gd name="connsiteX27" fmla="*/ 190499 w 230058"/>
                <a:gd name="connsiteY27" fmla="*/ 210629 h 333521"/>
                <a:gd name="connsiteX28" fmla="*/ 103913 w 230058"/>
                <a:gd name="connsiteY28" fmla="*/ 196458 h 333521"/>
                <a:gd name="connsiteX29" fmla="*/ 66157 w 230058"/>
                <a:gd name="connsiteY29" fmla="*/ 195952 h 333521"/>
                <a:gd name="connsiteX30" fmla="*/ 39476 w 230058"/>
                <a:gd name="connsiteY30" fmla="*/ 162043 h 333521"/>
                <a:gd name="connsiteX31" fmla="*/ 111967 w 230058"/>
                <a:gd name="connsiteY31" fmla="*/ 321971 h 333521"/>
                <a:gd name="connsiteX32" fmla="*/ 26388 w 230058"/>
                <a:gd name="connsiteY32" fmla="*/ 269337 h 333521"/>
                <a:gd name="connsiteX33" fmla="*/ 67667 w 230058"/>
                <a:gd name="connsiteY33" fmla="*/ 225812 h 333521"/>
                <a:gd name="connsiteX34" fmla="*/ 97368 w 230058"/>
                <a:gd name="connsiteY34" fmla="*/ 225812 h 333521"/>
                <a:gd name="connsiteX35" fmla="*/ 197044 w 230058"/>
                <a:gd name="connsiteY35" fmla="*/ 269337 h 333521"/>
                <a:gd name="connsiteX36" fmla="*/ 111967 w 230058"/>
                <a:gd name="connsiteY36" fmla="*/ 321971 h 33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0058" h="333521">
                  <a:moveTo>
                    <a:pt x="97872" y="142305"/>
                  </a:moveTo>
                  <a:cubicBezTo>
                    <a:pt x="54075" y="142305"/>
                    <a:pt x="54075" y="91695"/>
                    <a:pt x="54075" y="80054"/>
                  </a:cubicBezTo>
                  <a:cubicBezTo>
                    <a:pt x="54075" y="66390"/>
                    <a:pt x="54579" y="50194"/>
                    <a:pt x="62130" y="37542"/>
                  </a:cubicBezTo>
                  <a:cubicBezTo>
                    <a:pt x="66157" y="31469"/>
                    <a:pt x="77735" y="17298"/>
                    <a:pt x="97872" y="17298"/>
                  </a:cubicBezTo>
                  <a:cubicBezTo>
                    <a:pt x="141669" y="17298"/>
                    <a:pt x="141669" y="67908"/>
                    <a:pt x="141669" y="79548"/>
                  </a:cubicBezTo>
                  <a:cubicBezTo>
                    <a:pt x="141669" y="93213"/>
                    <a:pt x="141165" y="109408"/>
                    <a:pt x="133614" y="122061"/>
                  </a:cubicBezTo>
                  <a:cubicBezTo>
                    <a:pt x="129587" y="128134"/>
                    <a:pt x="118008" y="142305"/>
                    <a:pt x="97872" y="142305"/>
                  </a:cubicBezTo>
                  <a:close/>
                  <a:moveTo>
                    <a:pt x="39476" y="162043"/>
                  </a:moveTo>
                  <a:cubicBezTo>
                    <a:pt x="39476" y="160018"/>
                    <a:pt x="39476" y="148378"/>
                    <a:pt x="48034" y="138256"/>
                  </a:cubicBezTo>
                  <a:cubicBezTo>
                    <a:pt x="67667" y="152427"/>
                    <a:pt x="88307" y="153945"/>
                    <a:pt x="97872" y="153945"/>
                  </a:cubicBezTo>
                  <a:cubicBezTo>
                    <a:pt x="144689" y="153945"/>
                    <a:pt x="179424" y="119024"/>
                    <a:pt x="179424" y="80054"/>
                  </a:cubicBezTo>
                  <a:cubicBezTo>
                    <a:pt x="179424" y="61329"/>
                    <a:pt x="171370" y="42603"/>
                    <a:pt x="158785" y="30962"/>
                  </a:cubicBezTo>
                  <a:cubicBezTo>
                    <a:pt x="176907" y="13755"/>
                    <a:pt x="195030" y="11224"/>
                    <a:pt x="204091" y="11224"/>
                  </a:cubicBezTo>
                  <a:cubicBezTo>
                    <a:pt x="205098" y="11224"/>
                    <a:pt x="207615" y="11224"/>
                    <a:pt x="209126" y="11731"/>
                  </a:cubicBezTo>
                  <a:cubicBezTo>
                    <a:pt x="203588" y="13755"/>
                    <a:pt x="201071" y="19322"/>
                    <a:pt x="201071" y="25395"/>
                  </a:cubicBezTo>
                  <a:cubicBezTo>
                    <a:pt x="201071" y="33999"/>
                    <a:pt x="207615" y="40072"/>
                    <a:pt x="215670" y="40072"/>
                  </a:cubicBezTo>
                  <a:cubicBezTo>
                    <a:pt x="220704" y="40072"/>
                    <a:pt x="230269" y="36530"/>
                    <a:pt x="230269" y="24889"/>
                  </a:cubicBezTo>
                  <a:cubicBezTo>
                    <a:pt x="230269" y="16285"/>
                    <a:pt x="224228" y="90"/>
                    <a:pt x="204595" y="90"/>
                  </a:cubicBezTo>
                  <a:cubicBezTo>
                    <a:pt x="194527" y="90"/>
                    <a:pt x="172377" y="3127"/>
                    <a:pt x="151233" y="23877"/>
                  </a:cubicBezTo>
                  <a:cubicBezTo>
                    <a:pt x="130090" y="7176"/>
                    <a:pt x="108947" y="5657"/>
                    <a:pt x="97872" y="5657"/>
                  </a:cubicBezTo>
                  <a:cubicBezTo>
                    <a:pt x="51055" y="5657"/>
                    <a:pt x="16319" y="40578"/>
                    <a:pt x="16319" y="79548"/>
                  </a:cubicBezTo>
                  <a:cubicBezTo>
                    <a:pt x="16319" y="101817"/>
                    <a:pt x="27394" y="121049"/>
                    <a:pt x="39980" y="131677"/>
                  </a:cubicBezTo>
                  <a:cubicBezTo>
                    <a:pt x="33435" y="139268"/>
                    <a:pt x="24374" y="155970"/>
                    <a:pt x="24374" y="173683"/>
                  </a:cubicBezTo>
                  <a:cubicBezTo>
                    <a:pt x="24374" y="189372"/>
                    <a:pt x="30918" y="208604"/>
                    <a:pt x="46524" y="218726"/>
                  </a:cubicBezTo>
                  <a:cubicBezTo>
                    <a:pt x="16319" y="227330"/>
                    <a:pt x="210" y="249092"/>
                    <a:pt x="210" y="269337"/>
                  </a:cubicBezTo>
                  <a:cubicBezTo>
                    <a:pt x="210" y="305776"/>
                    <a:pt x="50048" y="333611"/>
                    <a:pt x="111464" y="333611"/>
                  </a:cubicBezTo>
                  <a:cubicBezTo>
                    <a:pt x="170866" y="333611"/>
                    <a:pt x="223221" y="307800"/>
                    <a:pt x="223221" y="268324"/>
                  </a:cubicBezTo>
                  <a:cubicBezTo>
                    <a:pt x="223221" y="250611"/>
                    <a:pt x="216173" y="224800"/>
                    <a:pt x="190499" y="210629"/>
                  </a:cubicBezTo>
                  <a:cubicBezTo>
                    <a:pt x="163819" y="196458"/>
                    <a:pt x="134621" y="196458"/>
                    <a:pt x="103913" y="196458"/>
                  </a:cubicBezTo>
                  <a:cubicBezTo>
                    <a:pt x="91328" y="196458"/>
                    <a:pt x="69681" y="196458"/>
                    <a:pt x="66157" y="195952"/>
                  </a:cubicBezTo>
                  <a:cubicBezTo>
                    <a:pt x="50048" y="193927"/>
                    <a:pt x="39476" y="178238"/>
                    <a:pt x="39476" y="162043"/>
                  </a:cubicBezTo>
                  <a:close/>
                  <a:moveTo>
                    <a:pt x="111967" y="321971"/>
                  </a:moveTo>
                  <a:cubicBezTo>
                    <a:pt x="61123" y="321971"/>
                    <a:pt x="26388" y="296160"/>
                    <a:pt x="26388" y="269337"/>
                  </a:cubicBezTo>
                  <a:cubicBezTo>
                    <a:pt x="26388" y="246056"/>
                    <a:pt x="45517" y="227330"/>
                    <a:pt x="67667" y="225812"/>
                  </a:cubicBezTo>
                  <a:lnTo>
                    <a:pt x="97368" y="225812"/>
                  </a:lnTo>
                  <a:cubicBezTo>
                    <a:pt x="140662" y="225812"/>
                    <a:pt x="197044" y="225812"/>
                    <a:pt x="197044" y="269337"/>
                  </a:cubicBezTo>
                  <a:cubicBezTo>
                    <a:pt x="197044" y="296666"/>
                    <a:pt x="161302" y="321971"/>
                    <a:pt x="111967" y="321971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1EB1BA5-2FAB-6887-A7D3-7003B705060B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13478156" y="6741352"/>
              <a:ext cx="116791" cy="506102"/>
            </a:xfrm>
            <a:custGeom>
              <a:avLst/>
              <a:gdLst>
                <a:gd name="connsiteX0" fmla="*/ 117007 w 116791"/>
                <a:gd name="connsiteY0" fmla="*/ 501131 h 506102"/>
                <a:gd name="connsiteX1" fmla="*/ 108449 w 116791"/>
                <a:gd name="connsiteY1" fmla="*/ 489997 h 506102"/>
                <a:gd name="connsiteX2" fmla="*/ 29413 w 116791"/>
                <a:gd name="connsiteY2" fmla="*/ 253141 h 506102"/>
                <a:gd name="connsiteX3" fmla="*/ 110462 w 116791"/>
                <a:gd name="connsiteY3" fmla="*/ 13755 h 506102"/>
                <a:gd name="connsiteX4" fmla="*/ 117007 w 116791"/>
                <a:gd name="connsiteY4" fmla="*/ 5151 h 506102"/>
                <a:gd name="connsiteX5" fmla="*/ 111973 w 116791"/>
                <a:gd name="connsiteY5" fmla="*/ 90 h 506102"/>
                <a:gd name="connsiteX6" fmla="*/ 31930 w 116791"/>
                <a:gd name="connsiteY6" fmla="*/ 98780 h 506102"/>
                <a:gd name="connsiteX7" fmla="*/ 215 w 116791"/>
                <a:gd name="connsiteY7" fmla="*/ 253141 h 506102"/>
                <a:gd name="connsiteX8" fmla="*/ 33441 w 116791"/>
                <a:gd name="connsiteY8" fmla="*/ 411045 h 506102"/>
                <a:gd name="connsiteX9" fmla="*/ 111973 w 116791"/>
                <a:gd name="connsiteY9" fmla="*/ 506192 h 506102"/>
                <a:gd name="connsiteX10" fmla="*/ 117007 w 116791"/>
                <a:gd name="connsiteY10" fmla="*/ 501131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91" h="506102">
                  <a:moveTo>
                    <a:pt x="117007" y="501131"/>
                  </a:moveTo>
                  <a:cubicBezTo>
                    <a:pt x="117007" y="499613"/>
                    <a:pt x="117007" y="498601"/>
                    <a:pt x="108449" y="489997"/>
                  </a:cubicBezTo>
                  <a:cubicBezTo>
                    <a:pt x="45522" y="426228"/>
                    <a:pt x="29413" y="330575"/>
                    <a:pt x="29413" y="253141"/>
                  </a:cubicBezTo>
                  <a:cubicBezTo>
                    <a:pt x="29413" y="165080"/>
                    <a:pt x="48543" y="77018"/>
                    <a:pt x="110462" y="13755"/>
                  </a:cubicBezTo>
                  <a:cubicBezTo>
                    <a:pt x="117007" y="7682"/>
                    <a:pt x="117007" y="6669"/>
                    <a:pt x="117007" y="5151"/>
                  </a:cubicBezTo>
                  <a:cubicBezTo>
                    <a:pt x="117007" y="1608"/>
                    <a:pt x="114993" y="90"/>
                    <a:pt x="111973" y="90"/>
                  </a:cubicBezTo>
                  <a:cubicBezTo>
                    <a:pt x="106938" y="90"/>
                    <a:pt x="61632" y="34505"/>
                    <a:pt x="31930" y="98780"/>
                  </a:cubicBezTo>
                  <a:cubicBezTo>
                    <a:pt x="6256" y="154451"/>
                    <a:pt x="215" y="210629"/>
                    <a:pt x="215" y="253141"/>
                  </a:cubicBezTo>
                  <a:cubicBezTo>
                    <a:pt x="215" y="292617"/>
                    <a:pt x="5753" y="353856"/>
                    <a:pt x="33441" y="411045"/>
                  </a:cubicBezTo>
                  <a:cubicBezTo>
                    <a:pt x="63645" y="473296"/>
                    <a:pt x="106938" y="506192"/>
                    <a:pt x="111973" y="506192"/>
                  </a:cubicBezTo>
                  <a:cubicBezTo>
                    <a:pt x="114993" y="506192"/>
                    <a:pt x="117007" y="504674"/>
                    <a:pt x="117007" y="501131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F14BA1C-5A5B-0B9E-5A20-9E95B8F6B58E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13607981" y="6897232"/>
              <a:ext cx="262780" cy="321880"/>
            </a:xfrm>
            <a:custGeom>
              <a:avLst/>
              <a:gdLst>
                <a:gd name="connsiteX0" fmla="*/ 38982 w 262780"/>
                <a:gd name="connsiteY0" fmla="*/ 285532 h 321880"/>
                <a:gd name="connsiteX1" fmla="*/ 11798 w 262780"/>
                <a:gd name="connsiteY1" fmla="*/ 306282 h 321880"/>
                <a:gd name="connsiteX2" fmla="*/ 219 w 262780"/>
                <a:gd name="connsiteY2" fmla="*/ 315898 h 321880"/>
                <a:gd name="connsiteX3" fmla="*/ 6764 w 262780"/>
                <a:gd name="connsiteY3" fmla="*/ 321971 h 321880"/>
                <a:gd name="connsiteX4" fmla="*/ 49050 w 262780"/>
                <a:gd name="connsiteY4" fmla="*/ 320453 h 321880"/>
                <a:gd name="connsiteX5" fmla="*/ 98888 w 262780"/>
                <a:gd name="connsiteY5" fmla="*/ 321971 h 321880"/>
                <a:gd name="connsiteX6" fmla="*/ 107949 w 262780"/>
                <a:gd name="connsiteY6" fmla="*/ 311849 h 321880"/>
                <a:gd name="connsiteX7" fmla="*/ 95867 w 262780"/>
                <a:gd name="connsiteY7" fmla="*/ 306282 h 321880"/>
                <a:gd name="connsiteX8" fmla="*/ 70697 w 262780"/>
                <a:gd name="connsiteY8" fmla="*/ 298184 h 321880"/>
                <a:gd name="connsiteX9" fmla="*/ 95364 w 262780"/>
                <a:gd name="connsiteY9" fmla="*/ 196964 h 321880"/>
                <a:gd name="connsiteX10" fmla="*/ 141678 w 262780"/>
                <a:gd name="connsiteY10" fmla="*/ 229354 h 321880"/>
                <a:gd name="connsiteX11" fmla="*/ 262999 w 262780"/>
                <a:gd name="connsiteY11" fmla="*/ 81067 h 321880"/>
                <a:gd name="connsiteX12" fmla="*/ 196046 w 262780"/>
                <a:gd name="connsiteY12" fmla="*/ 90 h 321880"/>
                <a:gd name="connsiteX13" fmla="*/ 130099 w 262780"/>
                <a:gd name="connsiteY13" fmla="*/ 38048 h 321880"/>
                <a:gd name="connsiteX14" fmla="*/ 84792 w 262780"/>
                <a:gd name="connsiteY14" fmla="*/ 90 h 321880"/>
                <a:gd name="connsiteX15" fmla="*/ 47540 w 262780"/>
                <a:gd name="connsiteY15" fmla="*/ 28938 h 321880"/>
                <a:gd name="connsiteX16" fmla="*/ 31934 w 262780"/>
                <a:gd name="connsiteY16" fmla="*/ 78030 h 321880"/>
                <a:gd name="connsiteX17" fmla="*/ 37975 w 262780"/>
                <a:gd name="connsiteY17" fmla="*/ 83091 h 321880"/>
                <a:gd name="connsiteX18" fmla="*/ 46533 w 262780"/>
                <a:gd name="connsiteY18" fmla="*/ 71451 h 321880"/>
                <a:gd name="connsiteX19" fmla="*/ 83282 w 262780"/>
                <a:gd name="connsiteY19" fmla="*/ 11224 h 321880"/>
                <a:gd name="connsiteX20" fmla="*/ 98888 w 262780"/>
                <a:gd name="connsiteY20" fmla="*/ 34505 h 321880"/>
                <a:gd name="connsiteX21" fmla="*/ 95364 w 262780"/>
                <a:gd name="connsiteY21" fmla="*/ 60316 h 321880"/>
                <a:gd name="connsiteX22" fmla="*/ 38982 w 262780"/>
                <a:gd name="connsiteY22" fmla="*/ 285532 h 321880"/>
                <a:gd name="connsiteX23" fmla="*/ 127582 w 262780"/>
                <a:gd name="connsiteY23" fmla="*/ 65883 h 321880"/>
                <a:gd name="connsiteX24" fmla="*/ 153759 w 262780"/>
                <a:gd name="connsiteY24" fmla="*/ 30456 h 321880"/>
                <a:gd name="connsiteX25" fmla="*/ 194536 w 262780"/>
                <a:gd name="connsiteY25" fmla="*/ 11224 h 321880"/>
                <a:gd name="connsiteX26" fmla="*/ 226754 w 262780"/>
                <a:gd name="connsiteY26" fmla="*/ 58798 h 321880"/>
                <a:gd name="connsiteX27" fmla="*/ 201080 w 262780"/>
                <a:gd name="connsiteY27" fmla="*/ 166092 h 321880"/>
                <a:gd name="connsiteX28" fmla="*/ 141174 w 262780"/>
                <a:gd name="connsiteY28" fmla="*/ 218220 h 321880"/>
                <a:gd name="connsiteX29" fmla="*/ 101405 w 262780"/>
                <a:gd name="connsiteY29" fmla="*/ 173177 h 321880"/>
                <a:gd name="connsiteX30" fmla="*/ 102915 w 262780"/>
                <a:gd name="connsiteY30" fmla="*/ 165080 h 321880"/>
                <a:gd name="connsiteX31" fmla="*/ 127582 w 262780"/>
                <a:gd name="connsiteY31" fmla="*/ 65883 h 32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2780" h="321880">
                  <a:moveTo>
                    <a:pt x="38982" y="285532"/>
                  </a:moveTo>
                  <a:cubicBezTo>
                    <a:pt x="34955" y="302739"/>
                    <a:pt x="33948" y="306282"/>
                    <a:pt x="11798" y="306282"/>
                  </a:cubicBezTo>
                  <a:cubicBezTo>
                    <a:pt x="5757" y="306282"/>
                    <a:pt x="219" y="306282"/>
                    <a:pt x="219" y="315898"/>
                  </a:cubicBezTo>
                  <a:cubicBezTo>
                    <a:pt x="219" y="319947"/>
                    <a:pt x="2736" y="321971"/>
                    <a:pt x="6764" y="321971"/>
                  </a:cubicBezTo>
                  <a:cubicBezTo>
                    <a:pt x="20356" y="321971"/>
                    <a:pt x="34955" y="320453"/>
                    <a:pt x="49050" y="320453"/>
                  </a:cubicBezTo>
                  <a:cubicBezTo>
                    <a:pt x="65663" y="320453"/>
                    <a:pt x="82779" y="321971"/>
                    <a:pt x="98888" y="321971"/>
                  </a:cubicBezTo>
                  <a:cubicBezTo>
                    <a:pt x="101405" y="321971"/>
                    <a:pt x="107949" y="321971"/>
                    <a:pt x="107949" y="311849"/>
                  </a:cubicBezTo>
                  <a:cubicBezTo>
                    <a:pt x="107949" y="306282"/>
                    <a:pt x="102915" y="306282"/>
                    <a:pt x="95867" y="306282"/>
                  </a:cubicBezTo>
                  <a:cubicBezTo>
                    <a:pt x="70697" y="306282"/>
                    <a:pt x="70697" y="302739"/>
                    <a:pt x="70697" y="298184"/>
                  </a:cubicBezTo>
                  <a:cubicBezTo>
                    <a:pt x="70697" y="292111"/>
                    <a:pt x="91840" y="209616"/>
                    <a:pt x="95364" y="196964"/>
                  </a:cubicBezTo>
                  <a:cubicBezTo>
                    <a:pt x="101908" y="211641"/>
                    <a:pt x="116004" y="229354"/>
                    <a:pt x="141678" y="229354"/>
                  </a:cubicBezTo>
                  <a:cubicBezTo>
                    <a:pt x="200073" y="229354"/>
                    <a:pt x="262999" y="155464"/>
                    <a:pt x="262999" y="81067"/>
                  </a:cubicBezTo>
                  <a:cubicBezTo>
                    <a:pt x="262999" y="33493"/>
                    <a:pt x="234305" y="90"/>
                    <a:pt x="196046" y="90"/>
                  </a:cubicBezTo>
                  <a:cubicBezTo>
                    <a:pt x="170875" y="90"/>
                    <a:pt x="146712" y="18310"/>
                    <a:pt x="130099" y="38048"/>
                  </a:cubicBezTo>
                  <a:cubicBezTo>
                    <a:pt x="125065" y="10718"/>
                    <a:pt x="103418" y="90"/>
                    <a:pt x="84792" y="90"/>
                  </a:cubicBezTo>
                  <a:cubicBezTo>
                    <a:pt x="61635" y="90"/>
                    <a:pt x="52071" y="19828"/>
                    <a:pt x="47540" y="28938"/>
                  </a:cubicBezTo>
                  <a:cubicBezTo>
                    <a:pt x="38478" y="46145"/>
                    <a:pt x="31934" y="76512"/>
                    <a:pt x="31934" y="78030"/>
                  </a:cubicBezTo>
                  <a:cubicBezTo>
                    <a:pt x="31934" y="83091"/>
                    <a:pt x="36968" y="83091"/>
                    <a:pt x="37975" y="83091"/>
                  </a:cubicBezTo>
                  <a:cubicBezTo>
                    <a:pt x="43009" y="83091"/>
                    <a:pt x="43513" y="82585"/>
                    <a:pt x="46533" y="71451"/>
                  </a:cubicBezTo>
                  <a:cubicBezTo>
                    <a:pt x="55091" y="35517"/>
                    <a:pt x="65159" y="11224"/>
                    <a:pt x="83282" y="11224"/>
                  </a:cubicBezTo>
                  <a:cubicBezTo>
                    <a:pt x="91840" y="11224"/>
                    <a:pt x="98888" y="15273"/>
                    <a:pt x="98888" y="34505"/>
                  </a:cubicBezTo>
                  <a:cubicBezTo>
                    <a:pt x="98888" y="46145"/>
                    <a:pt x="97377" y="51713"/>
                    <a:pt x="95364" y="60316"/>
                  </a:cubicBezTo>
                  <a:lnTo>
                    <a:pt x="38982" y="285532"/>
                  </a:lnTo>
                  <a:close/>
                  <a:moveTo>
                    <a:pt x="127582" y="65883"/>
                  </a:moveTo>
                  <a:cubicBezTo>
                    <a:pt x="131106" y="52219"/>
                    <a:pt x="144698" y="38048"/>
                    <a:pt x="153759" y="30456"/>
                  </a:cubicBezTo>
                  <a:cubicBezTo>
                    <a:pt x="171379" y="14767"/>
                    <a:pt x="185978" y="11224"/>
                    <a:pt x="194536" y="11224"/>
                  </a:cubicBezTo>
                  <a:cubicBezTo>
                    <a:pt x="214672" y="11224"/>
                    <a:pt x="226754" y="28938"/>
                    <a:pt x="226754" y="58798"/>
                  </a:cubicBezTo>
                  <a:cubicBezTo>
                    <a:pt x="226754" y="88658"/>
                    <a:pt x="210141" y="146860"/>
                    <a:pt x="201080" y="166092"/>
                  </a:cubicBezTo>
                  <a:cubicBezTo>
                    <a:pt x="183964" y="201519"/>
                    <a:pt x="159800" y="218220"/>
                    <a:pt x="141174" y="218220"/>
                  </a:cubicBezTo>
                  <a:cubicBezTo>
                    <a:pt x="107949" y="218220"/>
                    <a:pt x="101405" y="176214"/>
                    <a:pt x="101405" y="173177"/>
                  </a:cubicBezTo>
                  <a:cubicBezTo>
                    <a:pt x="101405" y="172165"/>
                    <a:pt x="101405" y="171153"/>
                    <a:pt x="102915" y="165080"/>
                  </a:cubicBezTo>
                  <a:lnTo>
                    <a:pt x="127582" y="65883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DAD6742-9BA0-787C-992A-C1C79DA9619E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13893931" y="6961961"/>
              <a:ext cx="106773" cy="238424"/>
            </a:xfrm>
            <a:custGeom>
              <a:avLst/>
              <a:gdLst>
                <a:gd name="connsiteX0" fmla="*/ 97836 w 106773"/>
                <a:gd name="connsiteY0" fmla="*/ 13554 h 238424"/>
                <a:gd name="connsiteX1" fmla="*/ 83740 w 106773"/>
                <a:gd name="connsiteY1" fmla="*/ 92 h 238424"/>
                <a:gd name="connsiteX2" fmla="*/ 64006 w 106773"/>
                <a:gd name="connsiteY2" fmla="*/ 19577 h 238424"/>
                <a:gd name="connsiteX3" fmla="*/ 78102 w 106773"/>
                <a:gd name="connsiteY3" fmla="*/ 33039 h 238424"/>
                <a:gd name="connsiteX4" fmla="*/ 97836 w 106773"/>
                <a:gd name="connsiteY4" fmla="*/ 13554 h 238424"/>
                <a:gd name="connsiteX5" fmla="*/ 25949 w 106773"/>
                <a:gd name="connsiteY5" fmla="*/ 193524 h 238424"/>
                <a:gd name="connsiteX6" fmla="*/ 22777 w 106773"/>
                <a:gd name="connsiteY6" fmla="*/ 208403 h 238424"/>
                <a:gd name="connsiteX7" fmla="*/ 56254 w 106773"/>
                <a:gd name="connsiteY7" fmla="*/ 238516 h 238424"/>
                <a:gd name="connsiteX8" fmla="*/ 106998 w 106773"/>
                <a:gd name="connsiteY8" fmla="*/ 184313 h 238424"/>
                <a:gd name="connsiteX9" fmla="*/ 101359 w 106773"/>
                <a:gd name="connsiteY9" fmla="*/ 179707 h 238424"/>
                <a:gd name="connsiteX10" fmla="*/ 94664 w 106773"/>
                <a:gd name="connsiteY10" fmla="*/ 185730 h 238424"/>
                <a:gd name="connsiteX11" fmla="*/ 57311 w 106773"/>
                <a:gd name="connsiteY11" fmla="*/ 228597 h 238424"/>
                <a:gd name="connsiteX12" fmla="*/ 48501 w 106773"/>
                <a:gd name="connsiteY12" fmla="*/ 216197 h 238424"/>
                <a:gd name="connsiteX13" fmla="*/ 54140 w 106773"/>
                <a:gd name="connsiteY13" fmla="*/ 193524 h 238424"/>
                <a:gd name="connsiteX14" fmla="*/ 65416 w 106773"/>
                <a:gd name="connsiteY14" fmla="*/ 165182 h 238424"/>
                <a:gd name="connsiteX15" fmla="*/ 82683 w 106773"/>
                <a:gd name="connsiteY15" fmla="*/ 120190 h 238424"/>
                <a:gd name="connsiteX16" fmla="*/ 84797 w 106773"/>
                <a:gd name="connsiteY16" fmla="*/ 108853 h 238424"/>
                <a:gd name="connsiteX17" fmla="*/ 51320 w 106773"/>
                <a:gd name="connsiteY17" fmla="*/ 78740 h 238424"/>
                <a:gd name="connsiteX18" fmla="*/ 224 w 106773"/>
                <a:gd name="connsiteY18" fmla="*/ 132943 h 238424"/>
                <a:gd name="connsiteX19" fmla="*/ 6215 w 106773"/>
                <a:gd name="connsiteY19" fmla="*/ 137549 h 238424"/>
                <a:gd name="connsiteX20" fmla="*/ 12558 w 106773"/>
                <a:gd name="connsiteY20" fmla="*/ 131881 h 238424"/>
                <a:gd name="connsiteX21" fmla="*/ 50263 w 106773"/>
                <a:gd name="connsiteY21" fmla="*/ 88660 h 238424"/>
                <a:gd name="connsiteX22" fmla="*/ 59073 w 106773"/>
                <a:gd name="connsiteY22" fmla="*/ 101059 h 238424"/>
                <a:gd name="connsiteX23" fmla="*/ 48149 w 106773"/>
                <a:gd name="connsiteY23" fmla="*/ 136486 h 238424"/>
                <a:gd name="connsiteX24" fmla="*/ 25949 w 106773"/>
                <a:gd name="connsiteY24" fmla="*/ 193524 h 23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773" h="238424">
                  <a:moveTo>
                    <a:pt x="97836" y="13554"/>
                  </a:moveTo>
                  <a:cubicBezTo>
                    <a:pt x="97836" y="7886"/>
                    <a:pt x="93607" y="92"/>
                    <a:pt x="83740" y="92"/>
                  </a:cubicBezTo>
                  <a:cubicBezTo>
                    <a:pt x="74226" y="92"/>
                    <a:pt x="64006" y="9303"/>
                    <a:pt x="64006" y="19577"/>
                  </a:cubicBezTo>
                  <a:cubicBezTo>
                    <a:pt x="64006" y="25599"/>
                    <a:pt x="68587" y="33039"/>
                    <a:pt x="78102" y="33039"/>
                  </a:cubicBezTo>
                  <a:cubicBezTo>
                    <a:pt x="88321" y="33039"/>
                    <a:pt x="97836" y="23119"/>
                    <a:pt x="97836" y="13554"/>
                  </a:cubicBezTo>
                  <a:close/>
                  <a:moveTo>
                    <a:pt x="25949" y="193524"/>
                  </a:moveTo>
                  <a:cubicBezTo>
                    <a:pt x="24539" y="198129"/>
                    <a:pt x="22777" y="202381"/>
                    <a:pt x="22777" y="208403"/>
                  </a:cubicBezTo>
                  <a:cubicBezTo>
                    <a:pt x="22777" y="225054"/>
                    <a:pt x="36873" y="238516"/>
                    <a:pt x="56254" y="238516"/>
                  </a:cubicBezTo>
                  <a:cubicBezTo>
                    <a:pt x="91493" y="238516"/>
                    <a:pt x="106998" y="189627"/>
                    <a:pt x="106998" y="184313"/>
                  </a:cubicBezTo>
                  <a:cubicBezTo>
                    <a:pt x="106998" y="179707"/>
                    <a:pt x="102417" y="179707"/>
                    <a:pt x="101359" y="179707"/>
                  </a:cubicBezTo>
                  <a:cubicBezTo>
                    <a:pt x="96426" y="179707"/>
                    <a:pt x="96074" y="181833"/>
                    <a:pt x="94664" y="185730"/>
                  </a:cubicBezTo>
                  <a:cubicBezTo>
                    <a:pt x="86559" y="214072"/>
                    <a:pt x="71054" y="228597"/>
                    <a:pt x="57311" y="228597"/>
                  </a:cubicBezTo>
                  <a:cubicBezTo>
                    <a:pt x="50263" y="228597"/>
                    <a:pt x="48501" y="223991"/>
                    <a:pt x="48501" y="216197"/>
                  </a:cubicBezTo>
                  <a:cubicBezTo>
                    <a:pt x="48501" y="208049"/>
                    <a:pt x="50968" y="201318"/>
                    <a:pt x="54140" y="193524"/>
                  </a:cubicBezTo>
                  <a:cubicBezTo>
                    <a:pt x="57663" y="183959"/>
                    <a:pt x="61540" y="174393"/>
                    <a:pt x="65416" y="165182"/>
                  </a:cubicBezTo>
                  <a:cubicBezTo>
                    <a:pt x="68587" y="156680"/>
                    <a:pt x="81273" y="124441"/>
                    <a:pt x="82683" y="120190"/>
                  </a:cubicBezTo>
                  <a:cubicBezTo>
                    <a:pt x="83740" y="116647"/>
                    <a:pt x="84797" y="112396"/>
                    <a:pt x="84797" y="108853"/>
                  </a:cubicBezTo>
                  <a:cubicBezTo>
                    <a:pt x="84797" y="92202"/>
                    <a:pt x="70702" y="78740"/>
                    <a:pt x="51320" y="78740"/>
                  </a:cubicBezTo>
                  <a:cubicBezTo>
                    <a:pt x="16434" y="78740"/>
                    <a:pt x="224" y="126921"/>
                    <a:pt x="224" y="132943"/>
                  </a:cubicBezTo>
                  <a:cubicBezTo>
                    <a:pt x="224" y="137549"/>
                    <a:pt x="5158" y="137549"/>
                    <a:pt x="6215" y="137549"/>
                  </a:cubicBezTo>
                  <a:cubicBezTo>
                    <a:pt x="11148" y="137549"/>
                    <a:pt x="11501" y="135778"/>
                    <a:pt x="12558" y="131881"/>
                  </a:cubicBezTo>
                  <a:cubicBezTo>
                    <a:pt x="21720" y="101413"/>
                    <a:pt x="37225" y="88660"/>
                    <a:pt x="50263" y="88660"/>
                  </a:cubicBezTo>
                  <a:cubicBezTo>
                    <a:pt x="55902" y="88660"/>
                    <a:pt x="59073" y="91494"/>
                    <a:pt x="59073" y="101059"/>
                  </a:cubicBezTo>
                  <a:cubicBezTo>
                    <a:pt x="59073" y="109207"/>
                    <a:pt x="56959" y="114521"/>
                    <a:pt x="48149" y="136486"/>
                  </a:cubicBezTo>
                  <a:lnTo>
                    <a:pt x="25949" y="193524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25A19F5-92AF-3805-942E-AE40B8EA4B2D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14073662" y="6741352"/>
              <a:ext cx="116791" cy="506102"/>
            </a:xfrm>
            <a:custGeom>
              <a:avLst/>
              <a:gdLst>
                <a:gd name="connsiteX0" fmla="*/ 117019 w 116791"/>
                <a:gd name="connsiteY0" fmla="*/ 253141 h 506102"/>
                <a:gd name="connsiteX1" fmla="*/ 83794 w 116791"/>
                <a:gd name="connsiteY1" fmla="*/ 95237 h 506102"/>
                <a:gd name="connsiteX2" fmla="*/ 5262 w 116791"/>
                <a:gd name="connsiteY2" fmla="*/ 90 h 506102"/>
                <a:gd name="connsiteX3" fmla="*/ 228 w 116791"/>
                <a:gd name="connsiteY3" fmla="*/ 5151 h 506102"/>
                <a:gd name="connsiteX4" fmla="*/ 9793 w 116791"/>
                <a:gd name="connsiteY4" fmla="*/ 16792 h 506102"/>
                <a:gd name="connsiteX5" fmla="*/ 87821 w 116791"/>
                <a:gd name="connsiteY5" fmla="*/ 253141 h 506102"/>
                <a:gd name="connsiteX6" fmla="*/ 6772 w 116791"/>
                <a:gd name="connsiteY6" fmla="*/ 492528 h 506102"/>
                <a:gd name="connsiteX7" fmla="*/ 228 w 116791"/>
                <a:gd name="connsiteY7" fmla="*/ 501131 h 506102"/>
                <a:gd name="connsiteX8" fmla="*/ 5262 w 116791"/>
                <a:gd name="connsiteY8" fmla="*/ 506192 h 506102"/>
                <a:gd name="connsiteX9" fmla="*/ 85304 w 116791"/>
                <a:gd name="connsiteY9" fmla="*/ 407502 h 506102"/>
                <a:gd name="connsiteX10" fmla="*/ 117019 w 116791"/>
                <a:gd name="connsiteY10" fmla="*/ 253141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91" h="506102">
                  <a:moveTo>
                    <a:pt x="117019" y="253141"/>
                  </a:moveTo>
                  <a:cubicBezTo>
                    <a:pt x="117019" y="213665"/>
                    <a:pt x="111481" y="152427"/>
                    <a:pt x="83794" y="95237"/>
                  </a:cubicBezTo>
                  <a:cubicBezTo>
                    <a:pt x="53589" y="32987"/>
                    <a:pt x="10296" y="90"/>
                    <a:pt x="5262" y="90"/>
                  </a:cubicBezTo>
                  <a:cubicBezTo>
                    <a:pt x="2241" y="90"/>
                    <a:pt x="228" y="2115"/>
                    <a:pt x="228" y="5151"/>
                  </a:cubicBezTo>
                  <a:cubicBezTo>
                    <a:pt x="228" y="6669"/>
                    <a:pt x="228" y="7682"/>
                    <a:pt x="9793" y="16792"/>
                  </a:cubicBezTo>
                  <a:cubicBezTo>
                    <a:pt x="59127" y="66896"/>
                    <a:pt x="87821" y="147366"/>
                    <a:pt x="87821" y="253141"/>
                  </a:cubicBezTo>
                  <a:cubicBezTo>
                    <a:pt x="87821" y="339685"/>
                    <a:pt x="69195" y="428759"/>
                    <a:pt x="6772" y="492528"/>
                  </a:cubicBezTo>
                  <a:cubicBezTo>
                    <a:pt x="228" y="498601"/>
                    <a:pt x="228" y="499613"/>
                    <a:pt x="228" y="501131"/>
                  </a:cubicBezTo>
                  <a:cubicBezTo>
                    <a:pt x="228" y="504168"/>
                    <a:pt x="2241" y="506192"/>
                    <a:pt x="5262" y="506192"/>
                  </a:cubicBezTo>
                  <a:cubicBezTo>
                    <a:pt x="10296" y="506192"/>
                    <a:pt x="55603" y="471777"/>
                    <a:pt x="85304" y="407502"/>
                  </a:cubicBezTo>
                  <a:cubicBezTo>
                    <a:pt x="110978" y="351831"/>
                    <a:pt x="117019" y="295654"/>
                    <a:pt x="117019" y="253141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BAC56B1-C3FF-D2D1-885D-EDC675563FAE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14380797" y="6825871"/>
              <a:ext cx="334767" cy="337063"/>
            </a:xfrm>
            <a:custGeom>
              <a:avLst/>
              <a:gdLst>
                <a:gd name="connsiteX0" fmla="*/ 177938 w 334767"/>
                <a:gd name="connsiteY0" fmla="*/ 178744 h 337063"/>
                <a:gd name="connsiteX1" fmla="*/ 318389 w 334767"/>
                <a:gd name="connsiteY1" fmla="*/ 178744 h 337063"/>
                <a:gd name="connsiteX2" fmla="*/ 335002 w 334767"/>
                <a:gd name="connsiteY2" fmla="*/ 168622 h 337063"/>
                <a:gd name="connsiteX3" fmla="*/ 318389 w 334767"/>
                <a:gd name="connsiteY3" fmla="*/ 158500 h 337063"/>
                <a:gd name="connsiteX4" fmla="*/ 177938 w 334767"/>
                <a:gd name="connsiteY4" fmla="*/ 158500 h 337063"/>
                <a:gd name="connsiteX5" fmla="*/ 177938 w 334767"/>
                <a:gd name="connsiteY5" fmla="*/ 16792 h 337063"/>
                <a:gd name="connsiteX6" fmla="*/ 167869 w 334767"/>
                <a:gd name="connsiteY6" fmla="*/ 90 h 337063"/>
                <a:gd name="connsiteX7" fmla="*/ 157801 w 334767"/>
                <a:gd name="connsiteY7" fmla="*/ 16792 h 337063"/>
                <a:gd name="connsiteX8" fmla="*/ 157801 w 334767"/>
                <a:gd name="connsiteY8" fmla="*/ 158500 h 337063"/>
                <a:gd name="connsiteX9" fmla="*/ 16846 w 334767"/>
                <a:gd name="connsiteY9" fmla="*/ 158500 h 337063"/>
                <a:gd name="connsiteX10" fmla="*/ 234 w 334767"/>
                <a:gd name="connsiteY10" fmla="*/ 168622 h 337063"/>
                <a:gd name="connsiteX11" fmla="*/ 16846 w 334767"/>
                <a:gd name="connsiteY11" fmla="*/ 178744 h 337063"/>
                <a:gd name="connsiteX12" fmla="*/ 157801 w 334767"/>
                <a:gd name="connsiteY12" fmla="*/ 178744 h 337063"/>
                <a:gd name="connsiteX13" fmla="*/ 157801 w 334767"/>
                <a:gd name="connsiteY13" fmla="*/ 320453 h 337063"/>
                <a:gd name="connsiteX14" fmla="*/ 167869 w 334767"/>
                <a:gd name="connsiteY14" fmla="*/ 337154 h 337063"/>
                <a:gd name="connsiteX15" fmla="*/ 177938 w 334767"/>
                <a:gd name="connsiteY15" fmla="*/ 320453 h 337063"/>
                <a:gd name="connsiteX16" fmla="*/ 177938 w 334767"/>
                <a:gd name="connsiteY16" fmla="*/ 178744 h 33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4767" h="337063">
                  <a:moveTo>
                    <a:pt x="177938" y="178744"/>
                  </a:moveTo>
                  <a:lnTo>
                    <a:pt x="318389" y="178744"/>
                  </a:lnTo>
                  <a:cubicBezTo>
                    <a:pt x="325437" y="178744"/>
                    <a:pt x="335002" y="178744"/>
                    <a:pt x="335002" y="168622"/>
                  </a:cubicBezTo>
                  <a:cubicBezTo>
                    <a:pt x="335002" y="158500"/>
                    <a:pt x="325437" y="158500"/>
                    <a:pt x="318389" y="158500"/>
                  </a:cubicBezTo>
                  <a:lnTo>
                    <a:pt x="177938" y="158500"/>
                  </a:lnTo>
                  <a:lnTo>
                    <a:pt x="177938" y="16792"/>
                  </a:lnTo>
                  <a:cubicBezTo>
                    <a:pt x="177938" y="9706"/>
                    <a:pt x="177938" y="90"/>
                    <a:pt x="167869" y="90"/>
                  </a:cubicBezTo>
                  <a:cubicBezTo>
                    <a:pt x="157801" y="90"/>
                    <a:pt x="157801" y="9706"/>
                    <a:pt x="157801" y="16792"/>
                  </a:cubicBezTo>
                  <a:lnTo>
                    <a:pt x="157801" y="158500"/>
                  </a:lnTo>
                  <a:lnTo>
                    <a:pt x="16846" y="158500"/>
                  </a:lnTo>
                  <a:cubicBezTo>
                    <a:pt x="9799" y="158500"/>
                    <a:pt x="234" y="158500"/>
                    <a:pt x="234" y="168622"/>
                  </a:cubicBezTo>
                  <a:cubicBezTo>
                    <a:pt x="234" y="178744"/>
                    <a:pt x="9799" y="178744"/>
                    <a:pt x="16846" y="178744"/>
                  </a:cubicBezTo>
                  <a:lnTo>
                    <a:pt x="157801" y="178744"/>
                  </a:lnTo>
                  <a:lnTo>
                    <a:pt x="157801" y="320453"/>
                  </a:lnTo>
                  <a:cubicBezTo>
                    <a:pt x="157801" y="327538"/>
                    <a:pt x="157801" y="337154"/>
                    <a:pt x="167869" y="337154"/>
                  </a:cubicBezTo>
                  <a:cubicBezTo>
                    <a:pt x="177938" y="337154"/>
                    <a:pt x="177938" y="327538"/>
                    <a:pt x="177938" y="320453"/>
                  </a:cubicBezTo>
                  <a:lnTo>
                    <a:pt x="177938" y="178744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D2B7E3A-3CFB-7395-8BDD-B863B3525821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14905852" y="6741352"/>
              <a:ext cx="116791" cy="506102"/>
            </a:xfrm>
            <a:custGeom>
              <a:avLst/>
              <a:gdLst>
                <a:gd name="connsiteX0" fmla="*/ 117035 w 116791"/>
                <a:gd name="connsiteY0" fmla="*/ 501131 h 506102"/>
                <a:gd name="connsiteX1" fmla="*/ 108477 w 116791"/>
                <a:gd name="connsiteY1" fmla="*/ 489997 h 506102"/>
                <a:gd name="connsiteX2" fmla="*/ 29442 w 116791"/>
                <a:gd name="connsiteY2" fmla="*/ 253141 h 506102"/>
                <a:gd name="connsiteX3" fmla="*/ 110491 w 116791"/>
                <a:gd name="connsiteY3" fmla="*/ 13755 h 506102"/>
                <a:gd name="connsiteX4" fmla="*/ 117035 w 116791"/>
                <a:gd name="connsiteY4" fmla="*/ 5151 h 506102"/>
                <a:gd name="connsiteX5" fmla="*/ 112001 w 116791"/>
                <a:gd name="connsiteY5" fmla="*/ 90 h 506102"/>
                <a:gd name="connsiteX6" fmla="*/ 31959 w 116791"/>
                <a:gd name="connsiteY6" fmla="*/ 98780 h 506102"/>
                <a:gd name="connsiteX7" fmla="*/ 244 w 116791"/>
                <a:gd name="connsiteY7" fmla="*/ 253141 h 506102"/>
                <a:gd name="connsiteX8" fmla="*/ 33469 w 116791"/>
                <a:gd name="connsiteY8" fmla="*/ 411045 h 506102"/>
                <a:gd name="connsiteX9" fmla="*/ 112001 w 116791"/>
                <a:gd name="connsiteY9" fmla="*/ 506192 h 506102"/>
                <a:gd name="connsiteX10" fmla="*/ 117035 w 116791"/>
                <a:gd name="connsiteY10" fmla="*/ 501131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91" h="506102">
                  <a:moveTo>
                    <a:pt x="117035" y="501131"/>
                  </a:moveTo>
                  <a:cubicBezTo>
                    <a:pt x="117035" y="499613"/>
                    <a:pt x="117035" y="498601"/>
                    <a:pt x="108477" y="489997"/>
                  </a:cubicBezTo>
                  <a:cubicBezTo>
                    <a:pt x="45551" y="426228"/>
                    <a:pt x="29442" y="330575"/>
                    <a:pt x="29442" y="253141"/>
                  </a:cubicBezTo>
                  <a:cubicBezTo>
                    <a:pt x="29442" y="165080"/>
                    <a:pt x="48571" y="77018"/>
                    <a:pt x="110491" y="13755"/>
                  </a:cubicBezTo>
                  <a:cubicBezTo>
                    <a:pt x="117035" y="7682"/>
                    <a:pt x="117035" y="6669"/>
                    <a:pt x="117035" y="5151"/>
                  </a:cubicBezTo>
                  <a:cubicBezTo>
                    <a:pt x="117035" y="1608"/>
                    <a:pt x="115021" y="90"/>
                    <a:pt x="112001" y="90"/>
                  </a:cubicBezTo>
                  <a:cubicBezTo>
                    <a:pt x="106967" y="90"/>
                    <a:pt x="61660" y="34505"/>
                    <a:pt x="31959" y="98780"/>
                  </a:cubicBezTo>
                  <a:cubicBezTo>
                    <a:pt x="6285" y="154451"/>
                    <a:pt x="244" y="210629"/>
                    <a:pt x="244" y="253141"/>
                  </a:cubicBezTo>
                  <a:cubicBezTo>
                    <a:pt x="244" y="292617"/>
                    <a:pt x="5781" y="353856"/>
                    <a:pt x="33469" y="411045"/>
                  </a:cubicBezTo>
                  <a:cubicBezTo>
                    <a:pt x="63673" y="473296"/>
                    <a:pt x="106967" y="506192"/>
                    <a:pt x="112001" y="506192"/>
                  </a:cubicBezTo>
                  <a:cubicBezTo>
                    <a:pt x="115021" y="506192"/>
                    <a:pt x="117035" y="504674"/>
                    <a:pt x="117035" y="501131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8090686-AFE3-324D-891F-992D15618D1E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15096589" y="6783865"/>
              <a:ext cx="166125" cy="337063"/>
            </a:xfrm>
            <a:custGeom>
              <a:avLst/>
              <a:gdLst>
                <a:gd name="connsiteX0" fmla="*/ 103447 w 166125"/>
                <a:gd name="connsiteY0" fmla="*/ 13249 h 337063"/>
                <a:gd name="connsiteX1" fmla="*/ 91868 w 166125"/>
                <a:gd name="connsiteY1" fmla="*/ 90 h 337063"/>
                <a:gd name="connsiteX2" fmla="*/ 248 w 166125"/>
                <a:gd name="connsiteY2" fmla="*/ 32481 h 337063"/>
                <a:gd name="connsiteX3" fmla="*/ 248 w 166125"/>
                <a:gd name="connsiteY3" fmla="*/ 48170 h 337063"/>
                <a:gd name="connsiteX4" fmla="*/ 66194 w 166125"/>
                <a:gd name="connsiteY4" fmla="*/ 35011 h 337063"/>
                <a:gd name="connsiteX5" fmla="*/ 66194 w 166125"/>
                <a:gd name="connsiteY5" fmla="*/ 297172 h 337063"/>
                <a:gd name="connsiteX6" fmla="*/ 19377 w 166125"/>
                <a:gd name="connsiteY6" fmla="*/ 321465 h 337063"/>
                <a:gd name="connsiteX7" fmla="*/ 3268 w 166125"/>
                <a:gd name="connsiteY7" fmla="*/ 321465 h 337063"/>
                <a:gd name="connsiteX8" fmla="*/ 3268 w 166125"/>
                <a:gd name="connsiteY8" fmla="*/ 337154 h 337063"/>
                <a:gd name="connsiteX9" fmla="*/ 84821 w 166125"/>
                <a:gd name="connsiteY9" fmla="*/ 335636 h 337063"/>
                <a:gd name="connsiteX10" fmla="*/ 166373 w 166125"/>
                <a:gd name="connsiteY10" fmla="*/ 337154 h 337063"/>
                <a:gd name="connsiteX11" fmla="*/ 166373 w 166125"/>
                <a:gd name="connsiteY11" fmla="*/ 321465 h 337063"/>
                <a:gd name="connsiteX12" fmla="*/ 150264 w 166125"/>
                <a:gd name="connsiteY12" fmla="*/ 321465 h 337063"/>
                <a:gd name="connsiteX13" fmla="*/ 103447 w 166125"/>
                <a:gd name="connsiteY13" fmla="*/ 297172 h 337063"/>
                <a:gd name="connsiteX14" fmla="*/ 103447 w 166125"/>
                <a:gd name="connsiteY14" fmla="*/ 13249 h 33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25" h="337063">
                  <a:moveTo>
                    <a:pt x="103447" y="13249"/>
                  </a:moveTo>
                  <a:cubicBezTo>
                    <a:pt x="103447" y="1102"/>
                    <a:pt x="103447" y="90"/>
                    <a:pt x="91868" y="90"/>
                  </a:cubicBezTo>
                  <a:cubicBezTo>
                    <a:pt x="60657" y="32481"/>
                    <a:pt x="16357" y="32481"/>
                    <a:pt x="248" y="32481"/>
                  </a:cubicBezTo>
                  <a:lnTo>
                    <a:pt x="248" y="48170"/>
                  </a:lnTo>
                  <a:cubicBezTo>
                    <a:pt x="10316" y="48170"/>
                    <a:pt x="40017" y="48170"/>
                    <a:pt x="66194" y="35011"/>
                  </a:cubicBezTo>
                  <a:lnTo>
                    <a:pt x="66194" y="297172"/>
                  </a:lnTo>
                  <a:cubicBezTo>
                    <a:pt x="66194" y="315392"/>
                    <a:pt x="64684" y="321465"/>
                    <a:pt x="19377" y="321465"/>
                  </a:cubicBezTo>
                  <a:lnTo>
                    <a:pt x="3268" y="321465"/>
                  </a:lnTo>
                  <a:lnTo>
                    <a:pt x="3268" y="337154"/>
                  </a:lnTo>
                  <a:cubicBezTo>
                    <a:pt x="20887" y="335636"/>
                    <a:pt x="64684" y="335636"/>
                    <a:pt x="84821" y="335636"/>
                  </a:cubicBezTo>
                  <a:cubicBezTo>
                    <a:pt x="104957" y="335636"/>
                    <a:pt x="148754" y="335636"/>
                    <a:pt x="166373" y="337154"/>
                  </a:cubicBezTo>
                  <a:lnTo>
                    <a:pt x="166373" y="321465"/>
                  </a:lnTo>
                  <a:lnTo>
                    <a:pt x="150264" y="321465"/>
                  </a:lnTo>
                  <a:cubicBezTo>
                    <a:pt x="104957" y="321465"/>
                    <a:pt x="103447" y="315898"/>
                    <a:pt x="103447" y="297172"/>
                  </a:cubicBezTo>
                  <a:lnTo>
                    <a:pt x="103447" y="13249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2B8E760-5B94-04FC-7614-A92DBBB5A324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15457141" y="6984281"/>
              <a:ext cx="307583" cy="20244"/>
            </a:xfrm>
            <a:custGeom>
              <a:avLst/>
              <a:gdLst>
                <a:gd name="connsiteX0" fmla="*/ 290219 w 307583"/>
                <a:gd name="connsiteY0" fmla="*/ 20334 h 20244"/>
                <a:gd name="connsiteX1" fmla="*/ 307838 w 307583"/>
                <a:gd name="connsiteY1" fmla="*/ 10212 h 20244"/>
                <a:gd name="connsiteX2" fmla="*/ 290219 w 307583"/>
                <a:gd name="connsiteY2" fmla="*/ 90 h 20244"/>
                <a:gd name="connsiteX3" fmla="*/ 17874 w 307583"/>
                <a:gd name="connsiteY3" fmla="*/ 90 h 20244"/>
                <a:gd name="connsiteX4" fmla="*/ 255 w 307583"/>
                <a:gd name="connsiteY4" fmla="*/ 10212 h 20244"/>
                <a:gd name="connsiteX5" fmla="*/ 17874 w 307583"/>
                <a:gd name="connsiteY5" fmla="*/ 20334 h 20244"/>
                <a:gd name="connsiteX6" fmla="*/ 290219 w 307583"/>
                <a:gd name="connsiteY6" fmla="*/ 20334 h 2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583" h="20244">
                  <a:moveTo>
                    <a:pt x="290219" y="20334"/>
                  </a:moveTo>
                  <a:cubicBezTo>
                    <a:pt x="298777" y="20334"/>
                    <a:pt x="307838" y="20334"/>
                    <a:pt x="307838" y="10212"/>
                  </a:cubicBezTo>
                  <a:cubicBezTo>
                    <a:pt x="307838" y="90"/>
                    <a:pt x="298777" y="90"/>
                    <a:pt x="290219" y="90"/>
                  </a:cubicBezTo>
                  <a:lnTo>
                    <a:pt x="17874" y="90"/>
                  </a:lnTo>
                  <a:cubicBezTo>
                    <a:pt x="9316" y="90"/>
                    <a:pt x="255" y="90"/>
                    <a:pt x="255" y="10212"/>
                  </a:cubicBezTo>
                  <a:cubicBezTo>
                    <a:pt x="255" y="20334"/>
                    <a:pt x="9316" y="20334"/>
                    <a:pt x="17874" y="20334"/>
                  </a:cubicBezTo>
                  <a:lnTo>
                    <a:pt x="290219" y="20334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C36CB8D-6AC0-153F-7314-2CEB0E512D4D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15933365" y="6897232"/>
              <a:ext cx="232072" cy="327448"/>
            </a:xfrm>
            <a:custGeom>
              <a:avLst/>
              <a:gdLst>
                <a:gd name="connsiteX0" fmla="*/ 230323 w 232072"/>
                <a:gd name="connsiteY0" fmla="*/ 30962 h 327448"/>
                <a:gd name="connsiteX1" fmla="*/ 232337 w 232072"/>
                <a:gd name="connsiteY1" fmla="*/ 19322 h 327448"/>
                <a:gd name="connsiteX2" fmla="*/ 217738 w 232072"/>
                <a:gd name="connsiteY2" fmla="*/ 5657 h 327448"/>
                <a:gd name="connsiteX3" fmla="*/ 200119 w 232072"/>
                <a:gd name="connsiteY3" fmla="*/ 16285 h 327448"/>
                <a:gd name="connsiteX4" fmla="*/ 193071 w 232072"/>
                <a:gd name="connsiteY4" fmla="*/ 43615 h 327448"/>
                <a:gd name="connsiteX5" fmla="*/ 183003 w 232072"/>
                <a:gd name="connsiteY5" fmla="*/ 84103 h 327448"/>
                <a:gd name="connsiteX6" fmla="*/ 160349 w 232072"/>
                <a:gd name="connsiteY6" fmla="*/ 175202 h 327448"/>
                <a:gd name="connsiteX7" fmla="*/ 103464 w 232072"/>
                <a:gd name="connsiteY7" fmla="*/ 218220 h 327448"/>
                <a:gd name="connsiteX8" fmla="*/ 72252 w 232072"/>
                <a:gd name="connsiteY8" fmla="*/ 177226 h 327448"/>
                <a:gd name="connsiteX9" fmla="*/ 97926 w 232072"/>
                <a:gd name="connsiteY9" fmla="*/ 78030 h 327448"/>
                <a:gd name="connsiteX10" fmla="*/ 107995 w 232072"/>
                <a:gd name="connsiteY10" fmla="*/ 41591 h 327448"/>
                <a:gd name="connsiteX11" fmla="*/ 66715 w 232072"/>
                <a:gd name="connsiteY11" fmla="*/ 90 h 327448"/>
                <a:gd name="connsiteX12" fmla="*/ 265 w 232072"/>
                <a:gd name="connsiteY12" fmla="*/ 78030 h 327448"/>
                <a:gd name="connsiteX13" fmla="*/ 6306 w 232072"/>
                <a:gd name="connsiteY13" fmla="*/ 83091 h 327448"/>
                <a:gd name="connsiteX14" fmla="*/ 14360 w 232072"/>
                <a:gd name="connsiteY14" fmla="*/ 73981 h 327448"/>
                <a:gd name="connsiteX15" fmla="*/ 65205 w 232072"/>
                <a:gd name="connsiteY15" fmla="*/ 11224 h 327448"/>
                <a:gd name="connsiteX16" fmla="*/ 77790 w 232072"/>
                <a:gd name="connsiteY16" fmla="*/ 27420 h 327448"/>
                <a:gd name="connsiteX17" fmla="*/ 69232 w 232072"/>
                <a:gd name="connsiteY17" fmla="*/ 62847 h 327448"/>
                <a:gd name="connsiteX18" fmla="*/ 40034 w 232072"/>
                <a:gd name="connsiteY18" fmla="*/ 169128 h 327448"/>
                <a:gd name="connsiteX19" fmla="*/ 101450 w 232072"/>
                <a:gd name="connsiteY19" fmla="*/ 229354 h 327448"/>
                <a:gd name="connsiteX20" fmla="*/ 152295 w 232072"/>
                <a:gd name="connsiteY20" fmla="*/ 206580 h 327448"/>
                <a:gd name="connsiteX21" fmla="*/ 119573 w 232072"/>
                <a:gd name="connsiteY21" fmla="*/ 284520 h 327448"/>
                <a:gd name="connsiteX22" fmla="*/ 64198 w 232072"/>
                <a:gd name="connsiteY22" fmla="*/ 316404 h 327448"/>
                <a:gd name="connsiteX23" fmla="*/ 25939 w 232072"/>
                <a:gd name="connsiteY23" fmla="*/ 295148 h 327448"/>
                <a:gd name="connsiteX24" fmla="*/ 47585 w 232072"/>
                <a:gd name="connsiteY24" fmla="*/ 289075 h 327448"/>
                <a:gd name="connsiteX25" fmla="*/ 57654 w 232072"/>
                <a:gd name="connsiteY25" fmla="*/ 268324 h 327448"/>
                <a:gd name="connsiteX26" fmla="*/ 39027 w 232072"/>
                <a:gd name="connsiteY26" fmla="*/ 250611 h 327448"/>
                <a:gd name="connsiteX27" fmla="*/ 10836 w 232072"/>
                <a:gd name="connsiteY27" fmla="*/ 283507 h 327448"/>
                <a:gd name="connsiteX28" fmla="*/ 64198 w 232072"/>
                <a:gd name="connsiteY28" fmla="*/ 327538 h 327448"/>
                <a:gd name="connsiteX29" fmla="*/ 181996 w 232072"/>
                <a:gd name="connsiteY29" fmla="*/ 224293 h 327448"/>
                <a:gd name="connsiteX30" fmla="*/ 230323 w 232072"/>
                <a:gd name="connsiteY30" fmla="*/ 30962 h 32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2072" h="327448">
                  <a:moveTo>
                    <a:pt x="230323" y="30962"/>
                  </a:moveTo>
                  <a:cubicBezTo>
                    <a:pt x="232337" y="23877"/>
                    <a:pt x="232337" y="22865"/>
                    <a:pt x="232337" y="19322"/>
                  </a:cubicBezTo>
                  <a:cubicBezTo>
                    <a:pt x="232337" y="10212"/>
                    <a:pt x="225289" y="5657"/>
                    <a:pt x="217738" y="5657"/>
                  </a:cubicBezTo>
                  <a:cubicBezTo>
                    <a:pt x="212704" y="5657"/>
                    <a:pt x="204649" y="8694"/>
                    <a:pt x="200119" y="16285"/>
                  </a:cubicBezTo>
                  <a:cubicBezTo>
                    <a:pt x="199112" y="18816"/>
                    <a:pt x="195084" y="34505"/>
                    <a:pt x="193071" y="43615"/>
                  </a:cubicBezTo>
                  <a:cubicBezTo>
                    <a:pt x="189547" y="56774"/>
                    <a:pt x="186023" y="70438"/>
                    <a:pt x="183003" y="84103"/>
                  </a:cubicBezTo>
                  <a:lnTo>
                    <a:pt x="160349" y="175202"/>
                  </a:lnTo>
                  <a:cubicBezTo>
                    <a:pt x="158336" y="182793"/>
                    <a:pt x="136689" y="218220"/>
                    <a:pt x="103464" y="218220"/>
                  </a:cubicBezTo>
                  <a:cubicBezTo>
                    <a:pt x="77790" y="218220"/>
                    <a:pt x="72252" y="195952"/>
                    <a:pt x="72252" y="177226"/>
                  </a:cubicBezTo>
                  <a:cubicBezTo>
                    <a:pt x="72252" y="153945"/>
                    <a:pt x="80810" y="122567"/>
                    <a:pt x="97926" y="78030"/>
                  </a:cubicBezTo>
                  <a:cubicBezTo>
                    <a:pt x="105981" y="57280"/>
                    <a:pt x="107995" y="51713"/>
                    <a:pt x="107995" y="41591"/>
                  </a:cubicBezTo>
                  <a:cubicBezTo>
                    <a:pt x="107995" y="18816"/>
                    <a:pt x="91885" y="90"/>
                    <a:pt x="66715" y="90"/>
                  </a:cubicBezTo>
                  <a:cubicBezTo>
                    <a:pt x="18891" y="90"/>
                    <a:pt x="265" y="73475"/>
                    <a:pt x="265" y="78030"/>
                  </a:cubicBezTo>
                  <a:cubicBezTo>
                    <a:pt x="265" y="83091"/>
                    <a:pt x="5299" y="83091"/>
                    <a:pt x="6306" y="83091"/>
                  </a:cubicBezTo>
                  <a:cubicBezTo>
                    <a:pt x="11340" y="83091"/>
                    <a:pt x="11843" y="82079"/>
                    <a:pt x="14360" y="73981"/>
                  </a:cubicBezTo>
                  <a:cubicBezTo>
                    <a:pt x="27952" y="26407"/>
                    <a:pt x="48089" y="11224"/>
                    <a:pt x="65205" y="11224"/>
                  </a:cubicBezTo>
                  <a:cubicBezTo>
                    <a:pt x="69232" y="11224"/>
                    <a:pt x="77790" y="11224"/>
                    <a:pt x="77790" y="27420"/>
                  </a:cubicBezTo>
                  <a:cubicBezTo>
                    <a:pt x="77790" y="40072"/>
                    <a:pt x="72756" y="53231"/>
                    <a:pt x="69232" y="62847"/>
                  </a:cubicBezTo>
                  <a:cubicBezTo>
                    <a:pt x="49096" y="116494"/>
                    <a:pt x="40034" y="145342"/>
                    <a:pt x="40034" y="169128"/>
                  </a:cubicBezTo>
                  <a:cubicBezTo>
                    <a:pt x="40034" y="214171"/>
                    <a:pt x="71749" y="229354"/>
                    <a:pt x="101450" y="229354"/>
                  </a:cubicBezTo>
                  <a:cubicBezTo>
                    <a:pt x="121083" y="229354"/>
                    <a:pt x="138199" y="220751"/>
                    <a:pt x="152295" y="206580"/>
                  </a:cubicBezTo>
                  <a:cubicBezTo>
                    <a:pt x="145750" y="232897"/>
                    <a:pt x="139709" y="257696"/>
                    <a:pt x="119573" y="284520"/>
                  </a:cubicBezTo>
                  <a:cubicBezTo>
                    <a:pt x="106484" y="301727"/>
                    <a:pt x="87355" y="316404"/>
                    <a:pt x="64198" y="316404"/>
                  </a:cubicBezTo>
                  <a:cubicBezTo>
                    <a:pt x="57150" y="316404"/>
                    <a:pt x="34497" y="314886"/>
                    <a:pt x="25939" y="295148"/>
                  </a:cubicBezTo>
                  <a:cubicBezTo>
                    <a:pt x="33993" y="295148"/>
                    <a:pt x="40538" y="295148"/>
                    <a:pt x="47585" y="289075"/>
                  </a:cubicBezTo>
                  <a:cubicBezTo>
                    <a:pt x="52619" y="284520"/>
                    <a:pt x="57654" y="277940"/>
                    <a:pt x="57654" y="268324"/>
                  </a:cubicBezTo>
                  <a:cubicBezTo>
                    <a:pt x="57654" y="252635"/>
                    <a:pt x="44061" y="250611"/>
                    <a:pt x="39027" y="250611"/>
                  </a:cubicBezTo>
                  <a:cubicBezTo>
                    <a:pt x="27449" y="250611"/>
                    <a:pt x="10836" y="258708"/>
                    <a:pt x="10836" y="283507"/>
                  </a:cubicBezTo>
                  <a:cubicBezTo>
                    <a:pt x="10836" y="308813"/>
                    <a:pt x="32986" y="327538"/>
                    <a:pt x="64198" y="327538"/>
                  </a:cubicBezTo>
                  <a:cubicBezTo>
                    <a:pt x="116049" y="327538"/>
                    <a:pt x="167900" y="281483"/>
                    <a:pt x="181996" y="224293"/>
                  </a:cubicBezTo>
                  <a:lnTo>
                    <a:pt x="230323" y="30962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33C184-93F0-3439-E26B-61AEA6A0F6D3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16182142" y="6961961"/>
              <a:ext cx="106773" cy="238424"/>
            </a:xfrm>
            <a:custGeom>
              <a:avLst/>
              <a:gdLst>
                <a:gd name="connsiteX0" fmla="*/ 97881 w 106773"/>
                <a:gd name="connsiteY0" fmla="*/ 13554 h 238424"/>
                <a:gd name="connsiteX1" fmla="*/ 83785 w 106773"/>
                <a:gd name="connsiteY1" fmla="*/ 92 h 238424"/>
                <a:gd name="connsiteX2" fmla="*/ 64052 w 106773"/>
                <a:gd name="connsiteY2" fmla="*/ 19577 h 238424"/>
                <a:gd name="connsiteX3" fmla="*/ 78147 w 106773"/>
                <a:gd name="connsiteY3" fmla="*/ 33039 h 238424"/>
                <a:gd name="connsiteX4" fmla="*/ 97881 w 106773"/>
                <a:gd name="connsiteY4" fmla="*/ 13554 h 238424"/>
                <a:gd name="connsiteX5" fmla="*/ 25994 w 106773"/>
                <a:gd name="connsiteY5" fmla="*/ 193524 h 238424"/>
                <a:gd name="connsiteX6" fmla="*/ 22822 w 106773"/>
                <a:gd name="connsiteY6" fmla="*/ 208403 h 238424"/>
                <a:gd name="connsiteX7" fmla="*/ 56299 w 106773"/>
                <a:gd name="connsiteY7" fmla="*/ 238516 h 238424"/>
                <a:gd name="connsiteX8" fmla="*/ 107043 w 106773"/>
                <a:gd name="connsiteY8" fmla="*/ 184313 h 238424"/>
                <a:gd name="connsiteX9" fmla="*/ 101405 w 106773"/>
                <a:gd name="connsiteY9" fmla="*/ 179707 h 238424"/>
                <a:gd name="connsiteX10" fmla="*/ 94709 w 106773"/>
                <a:gd name="connsiteY10" fmla="*/ 185730 h 238424"/>
                <a:gd name="connsiteX11" fmla="*/ 57356 w 106773"/>
                <a:gd name="connsiteY11" fmla="*/ 228597 h 238424"/>
                <a:gd name="connsiteX12" fmla="*/ 48547 w 106773"/>
                <a:gd name="connsiteY12" fmla="*/ 216197 h 238424"/>
                <a:gd name="connsiteX13" fmla="*/ 54185 w 106773"/>
                <a:gd name="connsiteY13" fmla="*/ 193524 h 238424"/>
                <a:gd name="connsiteX14" fmla="*/ 65461 w 106773"/>
                <a:gd name="connsiteY14" fmla="*/ 165182 h 238424"/>
                <a:gd name="connsiteX15" fmla="*/ 82728 w 106773"/>
                <a:gd name="connsiteY15" fmla="*/ 120190 h 238424"/>
                <a:gd name="connsiteX16" fmla="*/ 84843 w 106773"/>
                <a:gd name="connsiteY16" fmla="*/ 108853 h 238424"/>
                <a:gd name="connsiteX17" fmla="*/ 51366 w 106773"/>
                <a:gd name="connsiteY17" fmla="*/ 78740 h 238424"/>
                <a:gd name="connsiteX18" fmla="*/ 270 w 106773"/>
                <a:gd name="connsiteY18" fmla="*/ 132943 h 238424"/>
                <a:gd name="connsiteX19" fmla="*/ 6260 w 106773"/>
                <a:gd name="connsiteY19" fmla="*/ 137549 h 238424"/>
                <a:gd name="connsiteX20" fmla="*/ 12603 w 106773"/>
                <a:gd name="connsiteY20" fmla="*/ 131881 h 238424"/>
                <a:gd name="connsiteX21" fmla="*/ 50309 w 106773"/>
                <a:gd name="connsiteY21" fmla="*/ 88660 h 238424"/>
                <a:gd name="connsiteX22" fmla="*/ 59118 w 106773"/>
                <a:gd name="connsiteY22" fmla="*/ 101059 h 238424"/>
                <a:gd name="connsiteX23" fmla="*/ 48194 w 106773"/>
                <a:gd name="connsiteY23" fmla="*/ 136486 h 238424"/>
                <a:gd name="connsiteX24" fmla="*/ 25994 w 106773"/>
                <a:gd name="connsiteY24" fmla="*/ 193524 h 23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773" h="238424">
                  <a:moveTo>
                    <a:pt x="97881" y="13554"/>
                  </a:moveTo>
                  <a:cubicBezTo>
                    <a:pt x="97881" y="7886"/>
                    <a:pt x="93652" y="92"/>
                    <a:pt x="83785" y="92"/>
                  </a:cubicBezTo>
                  <a:cubicBezTo>
                    <a:pt x="74271" y="92"/>
                    <a:pt x="64052" y="9303"/>
                    <a:pt x="64052" y="19577"/>
                  </a:cubicBezTo>
                  <a:cubicBezTo>
                    <a:pt x="64052" y="25599"/>
                    <a:pt x="68633" y="33039"/>
                    <a:pt x="78147" y="33039"/>
                  </a:cubicBezTo>
                  <a:cubicBezTo>
                    <a:pt x="88366" y="33039"/>
                    <a:pt x="97881" y="23119"/>
                    <a:pt x="97881" y="13554"/>
                  </a:cubicBezTo>
                  <a:close/>
                  <a:moveTo>
                    <a:pt x="25994" y="193524"/>
                  </a:moveTo>
                  <a:cubicBezTo>
                    <a:pt x="24584" y="198129"/>
                    <a:pt x="22822" y="202381"/>
                    <a:pt x="22822" y="208403"/>
                  </a:cubicBezTo>
                  <a:cubicBezTo>
                    <a:pt x="22822" y="225054"/>
                    <a:pt x="36918" y="238516"/>
                    <a:pt x="56299" y="238516"/>
                  </a:cubicBezTo>
                  <a:cubicBezTo>
                    <a:pt x="91538" y="238516"/>
                    <a:pt x="107043" y="189627"/>
                    <a:pt x="107043" y="184313"/>
                  </a:cubicBezTo>
                  <a:cubicBezTo>
                    <a:pt x="107043" y="179707"/>
                    <a:pt x="102462" y="179707"/>
                    <a:pt x="101405" y="179707"/>
                  </a:cubicBezTo>
                  <a:cubicBezTo>
                    <a:pt x="96471" y="179707"/>
                    <a:pt x="96119" y="181833"/>
                    <a:pt x="94709" y="185730"/>
                  </a:cubicBezTo>
                  <a:cubicBezTo>
                    <a:pt x="86605" y="214072"/>
                    <a:pt x="71099" y="228597"/>
                    <a:pt x="57356" y="228597"/>
                  </a:cubicBezTo>
                  <a:cubicBezTo>
                    <a:pt x="50309" y="228597"/>
                    <a:pt x="48547" y="223991"/>
                    <a:pt x="48547" y="216197"/>
                  </a:cubicBezTo>
                  <a:cubicBezTo>
                    <a:pt x="48547" y="208049"/>
                    <a:pt x="51013" y="201318"/>
                    <a:pt x="54185" y="193524"/>
                  </a:cubicBezTo>
                  <a:cubicBezTo>
                    <a:pt x="57709" y="183959"/>
                    <a:pt x="61585" y="174393"/>
                    <a:pt x="65461" y="165182"/>
                  </a:cubicBezTo>
                  <a:cubicBezTo>
                    <a:pt x="68633" y="156680"/>
                    <a:pt x="81319" y="124441"/>
                    <a:pt x="82728" y="120190"/>
                  </a:cubicBezTo>
                  <a:cubicBezTo>
                    <a:pt x="83785" y="116647"/>
                    <a:pt x="84843" y="112396"/>
                    <a:pt x="84843" y="108853"/>
                  </a:cubicBezTo>
                  <a:cubicBezTo>
                    <a:pt x="84843" y="92202"/>
                    <a:pt x="70747" y="78740"/>
                    <a:pt x="51366" y="78740"/>
                  </a:cubicBezTo>
                  <a:cubicBezTo>
                    <a:pt x="16479" y="78740"/>
                    <a:pt x="270" y="126921"/>
                    <a:pt x="270" y="132943"/>
                  </a:cubicBezTo>
                  <a:cubicBezTo>
                    <a:pt x="270" y="137549"/>
                    <a:pt x="5203" y="137549"/>
                    <a:pt x="6260" y="137549"/>
                  </a:cubicBezTo>
                  <a:cubicBezTo>
                    <a:pt x="11194" y="137549"/>
                    <a:pt x="11546" y="135778"/>
                    <a:pt x="12603" y="131881"/>
                  </a:cubicBezTo>
                  <a:cubicBezTo>
                    <a:pt x="21765" y="101413"/>
                    <a:pt x="37270" y="88660"/>
                    <a:pt x="50309" y="88660"/>
                  </a:cubicBezTo>
                  <a:cubicBezTo>
                    <a:pt x="55947" y="88660"/>
                    <a:pt x="59118" y="91494"/>
                    <a:pt x="59118" y="101059"/>
                  </a:cubicBezTo>
                  <a:cubicBezTo>
                    <a:pt x="59118" y="109207"/>
                    <a:pt x="57004" y="114521"/>
                    <a:pt x="48194" y="136486"/>
                  </a:cubicBezTo>
                  <a:lnTo>
                    <a:pt x="25994" y="193524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87C44E6-025F-6205-7A92-853BAAB8EDF1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16361873" y="6741352"/>
              <a:ext cx="116791" cy="506102"/>
            </a:xfrm>
            <a:custGeom>
              <a:avLst/>
              <a:gdLst>
                <a:gd name="connsiteX0" fmla="*/ 117064 w 116791"/>
                <a:gd name="connsiteY0" fmla="*/ 253141 h 506102"/>
                <a:gd name="connsiteX1" fmla="*/ 83839 w 116791"/>
                <a:gd name="connsiteY1" fmla="*/ 95237 h 506102"/>
                <a:gd name="connsiteX2" fmla="*/ 5307 w 116791"/>
                <a:gd name="connsiteY2" fmla="*/ 90 h 506102"/>
                <a:gd name="connsiteX3" fmla="*/ 273 w 116791"/>
                <a:gd name="connsiteY3" fmla="*/ 5151 h 506102"/>
                <a:gd name="connsiteX4" fmla="*/ 9838 w 116791"/>
                <a:gd name="connsiteY4" fmla="*/ 16792 h 506102"/>
                <a:gd name="connsiteX5" fmla="*/ 87866 w 116791"/>
                <a:gd name="connsiteY5" fmla="*/ 253141 h 506102"/>
                <a:gd name="connsiteX6" fmla="*/ 6817 w 116791"/>
                <a:gd name="connsiteY6" fmla="*/ 492528 h 506102"/>
                <a:gd name="connsiteX7" fmla="*/ 273 w 116791"/>
                <a:gd name="connsiteY7" fmla="*/ 501131 h 506102"/>
                <a:gd name="connsiteX8" fmla="*/ 5307 w 116791"/>
                <a:gd name="connsiteY8" fmla="*/ 506192 h 506102"/>
                <a:gd name="connsiteX9" fmla="*/ 85349 w 116791"/>
                <a:gd name="connsiteY9" fmla="*/ 407502 h 506102"/>
                <a:gd name="connsiteX10" fmla="*/ 117064 w 116791"/>
                <a:gd name="connsiteY10" fmla="*/ 253141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91" h="506102">
                  <a:moveTo>
                    <a:pt x="117064" y="253141"/>
                  </a:moveTo>
                  <a:cubicBezTo>
                    <a:pt x="117064" y="213665"/>
                    <a:pt x="111527" y="152427"/>
                    <a:pt x="83839" y="95237"/>
                  </a:cubicBezTo>
                  <a:cubicBezTo>
                    <a:pt x="53634" y="32987"/>
                    <a:pt x="10341" y="90"/>
                    <a:pt x="5307" y="90"/>
                  </a:cubicBezTo>
                  <a:cubicBezTo>
                    <a:pt x="2287" y="90"/>
                    <a:pt x="273" y="2115"/>
                    <a:pt x="273" y="5151"/>
                  </a:cubicBezTo>
                  <a:cubicBezTo>
                    <a:pt x="273" y="6669"/>
                    <a:pt x="273" y="7682"/>
                    <a:pt x="9838" y="16792"/>
                  </a:cubicBezTo>
                  <a:cubicBezTo>
                    <a:pt x="59172" y="66896"/>
                    <a:pt x="87866" y="147366"/>
                    <a:pt x="87866" y="253141"/>
                  </a:cubicBezTo>
                  <a:cubicBezTo>
                    <a:pt x="87866" y="339685"/>
                    <a:pt x="69240" y="428759"/>
                    <a:pt x="6817" y="492528"/>
                  </a:cubicBezTo>
                  <a:cubicBezTo>
                    <a:pt x="273" y="498601"/>
                    <a:pt x="273" y="499613"/>
                    <a:pt x="273" y="501131"/>
                  </a:cubicBezTo>
                  <a:cubicBezTo>
                    <a:pt x="273" y="504168"/>
                    <a:pt x="2287" y="506192"/>
                    <a:pt x="5307" y="506192"/>
                  </a:cubicBezTo>
                  <a:cubicBezTo>
                    <a:pt x="10341" y="506192"/>
                    <a:pt x="55648" y="471777"/>
                    <a:pt x="85349" y="407502"/>
                  </a:cubicBezTo>
                  <a:cubicBezTo>
                    <a:pt x="111023" y="351831"/>
                    <a:pt x="117064" y="295654"/>
                    <a:pt x="117064" y="253141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0D7B6F8-4A0D-2B49-73E4-A2E7C48C19EB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16629462" y="6769694"/>
              <a:ext cx="111757" cy="351234"/>
            </a:xfrm>
            <a:custGeom>
              <a:avLst/>
              <a:gdLst>
                <a:gd name="connsiteX0" fmla="*/ 72770 w 111757"/>
                <a:gd name="connsiteY0" fmla="*/ 90 h 351234"/>
                <a:gd name="connsiteX1" fmla="*/ 279 w 111757"/>
                <a:gd name="connsiteY1" fmla="*/ 5657 h 351234"/>
                <a:gd name="connsiteX2" fmla="*/ 279 w 111757"/>
                <a:gd name="connsiteY2" fmla="*/ 21346 h 351234"/>
                <a:gd name="connsiteX3" fmla="*/ 39544 w 111757"/>
                <a:gd name="connsiteY3" fmla="*/ 49688 h 351234"/>
                <a:gd name="connsiteX4" fmla="*/ 39544 w 111757"/>
                <a:gd name="connsiteY4" fmla="*/ 312861 h 351234"/>
                <a:gd name="connsiteX5" fmla="*/ 279 w 111757"/>
                <a:gd name="connsiteY5" fmla="*/ 335636 h 351234"/>
                <a:gd name="connsiteX6" fmla="*/ 279 w 111757"/>
                <a:gd name="connsiteY6" fmla="*/ 351325 h 351234"/>
                <a:gd name="connsiteX7" fmla="*/ 56157 w 111757"/>
                <a:gd name="connsiteY7" fmla="*/ 349807 h 351234"/>
                <a:gd name="connsiteX8" fmla="*/ 112036 w 111757"/>
                <a:gd name="connsiteY8" fmla="*/ 351325 h 351234"/>
                <a:gd name="connsiteX9" fmla="*/ 112036 w 111757"/>
                <a:gd name="connsiteY9" fmla="*/ 335636 h 351234"/>
                <a:gd name="connsiteX10" fmla="*/ 72770 w 111757"/>
                <a:gd name="connsiteY10" fmla="*/ 312861 h 351234"/>
                <a:gd name="connsiteX11" fmla="*/ 72770 w 111757"/>
                <a:gd name="connsiteY11" fmla="*/ 90 h 35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757" h="351234">
                  <a:moveTo>
                    <a:pt x="72770" y="90"/>
                  </a:moveTo>
                  <a:lnTo>
                    <a:pt x="279" y="5657"/>
                  </a:lnTo>
                  <a:lnTo>
                    <a:pt x="279" y="21346"/>
                  </a:lnTo>
                  <a:cubicBezTo>
                    <a:pt x="35517" y="21346"/>
                    <a:pt x="39544" y="24889"/>
                    <a:pt x="39544" y="49688"/>
                  </a:cubicBezTo>
                  <a:lnTo>
                    <a:pt x="39544" y="312861"/>
                  </a:lnTo>
                  <a:cubicBezTo>
                    <a:pt x="39544" y="335636"/>
                    <a:pt x="34007" y="335636"/>
                    <a:pt x="279" y="335636"/>
                  </a:cubicBezTo>
                  <a:lnTo>
                    <a:pt x="279" y="351325"/>
                  </a:lnTo>
                  <a:cubicBezTo>
                    <a:pt x="16891" y="350819"/>
                    <a:pt x="43572" y="349807"/>
                    <a:pt x="56157" y="349807"/>
                  </a:cubicBezTo>
                  <a:cubicBezTo>
                    <a:pt x="68742" y="349807"/>
                    <a:pt x="93409" y="350819"/>
                    <a:pt x="112036" y="351325"/>
                  </a:cubicBezTo>
                  <a:lnTo>
                    <a:pt x="112036" y="335636"/>
                  </a:lnTo>
                  <a:cubicBezTo>
                    <a:pt x="78307" y="335636"/>
                    <a:pt x="72770" y="335636"/>
                    <a:pt x="72770" y="312861"/>
                  </a:cubicBezTo>
                  <a:lnTo>
                    <a:pt x="72770" y="90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13C9C58-2F13-C1F8-0A80-B873B21AE390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16766782" y="6894195"/>
              <a:ext cx="223010" cy="232300"/>
            </a:xfrm>
            <a:custGeom>
              <a:avLst/>
              <a:gdLst>
                <a:gd name="connsiteX0" fmla="*/ 223292 w 223010"/>
                <a:gd name="connsiteY0" fmla="*/ 118518 h 232300"/>
                <a:gd name="connsiteX1" fmla="*/ 112038 w 223010"/>
                <a:gd name="connsiteY1" fmla="*/ 90 h 232300"/>
                <a:gd name="connsiteX2" fmla="*/ 281 w 223010"/>
                <a:gd name="connsiteY2" fmla="*/ 118518 h 232300"/>
                <a:gd name="connsiteX3" fmla="*/ 111535 w 223010"/>
                <a:gd name="connsiteY3" fmla="*/ 232391 h 232300"/>
                <a:gd name="connsiteX4" fmla="*/ 223292 w 223010"/>
                <a:gd name="connsiteY4" fmla="*/ 118518 h 232300"/>
                <a:gd name="connsiteX5" fmla="*/ 112038 w 223010"/>
                <a:gd name="connsiteY5" fmla="*/ 219739 h 232300"/>
                <a:gd name="connsiteX6" fmla="*/ 54650 w 223010"/>
                <a:gd name="connsiteY6" fmla="*/ 185830 h 232300"/>
                <a:gd name="connsiteX7" fmla="*/ 42064 w 223010"/>
                <a:gd name="connsiteY7" fmla="*/ 114469 h 232300"/>
                <a:gd name="connsiteX8" fmla="*/ 54146 w 223010"/>
                <a:gd name="connsiteY8" fmla="*/ 45133 h 232300"/>
                <a:gd name="connsiteX9" fmla="*/ 111535 w 223010"/>
                <a:gd name="connsiteY9" fmla="*/ 11224 h 232300"/>
                <a:gd name="connsiteX10" fmla="*/ 168420 w 223010"/>
                <a:gd name="connsiteY10" fmla="*/ 44121 h 232300"/>
                <a:gd name="connsiteX11" fmla="*/ 181509 w 223010"/>
                <a:gd name="connsiteY11" fmla="*/ 114469 h 232300"/>
                <a:gd name="connsiteX12" fmla="*/ 170434 w 223010"/>
                <a:gd name="connsiteY12" fmla="*/ 182287 h 232300"/>
                <a:gd name="connsiteX13" fmla="*/ 112038 w 223010"/>
                <a:gd name="connsiteY13" fmla="*/ 219739 h 23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010" h="232300">
                  <a:moveTo>
                    <a:pt x="223292" y="118518"/>
                  </a:moveTo>
                  <a:cubicBezTo>
                    <a:pt x="223292" y="53737"/>
                    <a:pt x="172951" y="90"/>
                    <a:pt x="112038" y="90"/>
                  </a:cubicBezTo>
                  <a:cubicBezTo>
                    <a:pt x="49112" y="90"/>
                    <a:pt x="281" y="55255"/>
                    <a:pt x="281" y="118518"/>
                  </a:cubicBezTo>
                  <a:cubicBezTo>
                    <a:pt x="281" y="183805"/>
                    <a:pt x="52636" y="232391"/>
                    <a:pt x="111535" y="232391"/>
                  </a:cubicBezTo>
                  <a:cubicBezTo>
                    <a:pt x="172448" y="232391"/>
                    <a:pt x="223292" y="182793"/>
                    <a:pt x="223292" y="118518"/>
                  </a:cubicBezTo>
                  <a:close/>
                  <a:moveTo>
                    <a:pt x="112038" y="219739"/>
                  </a:moveTo>
                  <a:cubicBezTo>
                    <a:pt x="90392" y="219739"/>
                    <a:pt x="68242" y="209110"/>
                    <a:pt x="54650" y="185830"/>
                  </a:cubicBezTo>
                  <a:cubicBezTo>
                    <a:pt x="42064" y="163561"/>
                    <a:pt x="42064" y="132689"/>
                    <a:pt x="42064" y="114469"/>
                  </a:cubicBezTo>
                  <a:cubicBezTo>
                    <a:pt x="42064" y="94731"/>
                    <a:pt x="42064" y="67402"/>
                    <a:pt x="54146" y="45133"/>
                  </a:cubicBezTo>
                  <a:cubicBezTo>
                    <a:pt x="67738" y="21853"/>
                    <a:pt x="91399" y="11224"/>
                    <a:pt x="111535" y="11224"/>
                  </a:cubicBezTo>
                  <a:cubicBezTo>
                    <a:pt x="133685" y="11224"/>
                    <a:pt x="155332" y="22359"/>
                    <a:pt x="168420" y="44121"/>
                  </a:cubicBezTo>
                  <a:cubicBezTo>
                    <a:pt x="181509" y="65883"/>
                    <a:pt x="181509" y="95237"/>
                    <a:pt x="181509" y="114469"/>
                  </a:cubicBezTo>
                  <a:cubicBezTo>
                    <a:pt x="181509" y="132689"/>
                    <a:pt x="181509" y="160018"/>
                    <a:pt x="170434" y="182287"/>
                  </a:cubicBezTo>
                  <a:cubicBezTo>
                    <a:pt x="159359" y="205062"/>
                    <a:pt x="137209" y="219739"/>
                    <a:pt x="112038" y="219739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53C23CA-AB7D-CBBE-6D82-1746300DBEBF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17018488" y="6891664"/>
              <a:ext cx="230058" cy="333521"/>
            </a:xfrm>
            <a:custGeom>
              <a:avLst/>
              <a:gdLst>
                <a:gd name="connsiteX0" fmla="*/ 97948 w 230058"/>
                <a:gd name="connsiteY0" fmla="*/ 142305 h 333521"/>
                <a:gd name="connsiteX1" fmla="*/ 54151 w 230058"/>
                <a:gd name="connsiteY1" fmla="*/ 80054 h 333521"/>
                <a:gd name="connsiteX2" fmla="*/ 62206 w 230058"/>
                <a:gd name="connsiteY2" fmla="*/ 37542 h 333521"/>
                <a:gd name="connsiteX3" fmla="*/ 97948 w 230058"/>
                <a:gd name="connsiteY3" fmla="*/ 17298 h 333521"/>
                <a:gd name="connsiteX4" fmla="*/ 141744 w 230058"/>
                <a:gd name="connsiteY4" fmla="*/ 79548 h 333521"/>
                <a:gd name="connsiteX5" fmla="*/ 133690 w 230058"/>
                <a:gd name="connsiteY5" fmla="*/ 122061 h 333521"/>
                <a:gd name="connsiteX6" fmla="*/ 97948 w 230058"/>
                <a:gd name="connsiteY6" fmla="*/ 142305 h 333521"/>
                <a:gd name="connsiteX7" fmla="*/ 39552 w 230058"/>
                <a:gd name="connsiteY7" fmla="*/ 162043 h 333521"/>
                <a:gd name="connsiteX8" fmla="*/ 48110 w 230058"/>
                <a:gd name="connsiteY8" fmla="*/ 138256 h 333521"/>
                <a:gd name="connsiteX9" fmla="*/ 97948 w 230058"/>
                <a:gd name="connsiteY9" fmla="*/ 153945 h 333521"/>
                <a:gd name="connsiteX10" fmla="*/ 179500 w 230058"/>
                <a:gd name="connsiteY10" fmla="*/ 80054 h 333521"/>
                <a:gd name="connsiteX11" fmla="*/ 158860 w 230058"/>
                <a:gd name="connsiteY11" fmla="*/ 30962 h 333521"/>
                <a:gd name="connsiteX12" fmla="*/ 204167 w 230058"/>
                <a:gd name="connsiteY12" fmla="*/ 11224 h 333521"/>
                <a:gd name="connsiteX13" fmla="*/ 209201 w 230058"/>
                <a:gd name="connsiteY13" fmla="*/ 11731 h 333521"/>
                <a:gd name="connsiteX14" fmla="*/ 201147 w 230058"/>
                <a:gd name="connsiteY14" fmla="*/ 25395 h 333521"/>
                <a:gd name="connsiteX15" fmla="*/ 215746 w 230058"/>
                <a:gd name="connsiteY15" fmla="*/ 40072 h 333521"/>
                <a:gd name="connsiteX16" fmla="*/ 230345 w 230058"/>
                <a:gd name="connsiteY16" fmla="*/ 24889 h 333521"/>
                <a:gd name="connsiteX17" fmla="*/ 204671 w 230058"/>
                <a:gd name="connsiteY17" fmla="*/ 90 h 333521"/>
                <a:gd name="connsiteX18" fmla="*/ 151309 w 230058"/>
                <a:gd name="connsiteY18" fmla="*/ 23877 h 333521"/>
                <a:gd name="connsiteX19" fmla="*/ 97948 w 230058"/>
                <a:gd name="connsiteY19" fmla="*/ 5657 h 333521"/>
                <a:gd name="connsiteX20" fmla="*/ 16395 w 230058"/>
                <a:gd name="connsiteY20" fmla="*/ 79548 h 333521"/>
                <a:gd name="connsiteX21" fmla="*/ 40056 w 230058"/>
                <a:gd name="connsiteY21" fmla="*/ 131677 h 333521"/>
                <a:gd name="connsiteX22" fmla="*/ 24450 w 230058"/>
                <a:gd name="connsiteY22" fmla="*/ 173683 h 333521"/>
                <a:gd name="connsiteX23" fmla="*/ 46600 w 230058"/>
                <a:gd name="connsiteY23" fmla="*/ 218726 h 333521"/>
                <a:gd name="connsiteX24" fmla="*/ 286 w 230058"/>
                <a:gd name="connsiteY24" fmla="*/ 269337 h 333521"/>
                <a:gd name="connsiteX25" fmla="*/ 111540 w 230058"/>
                <a:gd name="connsiteY25" fmla="*/ 333611 h 333521"/>
                <a:gd name="connsiteX26" fmla="*/ 223297 w 230058"/>
                <a:gd name="connsiteY26" fmla="*/ 268324 h 333521"/>
                <a:gd name="connsiteX27" fmla="*/ 190575 w 230058"/>
                <a:gd name="connsiteY27" fmla="*/ 210629 h 333521"/>
                <a:gd name="connsiteX28" fmla="*/ 103989 w 230058"/>
                <a:gd name="connsiteY28" fmla="*/ 196458 h 333521"/>
                <a:gd name="connsiteX29" fmla="*/ 66233 w 230058"/>
                <a:gd name="connsiteY29" fmla="*/ 195952 h 333521"/>
                <a:gd name="connsiteX30" fmla="*/ 39552 w 230058"/>
                <a:gd name="connsiteY30" fmla="*/ 162043 h 333521"/>
                <a:gd name="connsiteX31" fmla="*/ 112043 w 230058"/>
                <a:gd name="connsiteY31" fmla="*/ 321971 h 333521"/>
                <a:gd name="connsiteX32" fmla="*/ 26464 w 230058"/>
                <a:gd name="connsiteY32" fmla="*/ 269337 h 333521"/>
                <a:gd name="connsiteX33" fmla="*/ 67743 w 230058"/>
                <a:gd name="connsiteY33" fmla="*/ 225812 h 333521"/>
                <a:gd name="connsiteX34" fmla="*/ 97444 w 230058"/>
                <a:gd name="connsiteY34" fmla="*/ 225812 h 333521"/>
                <a:gd name="connsiteX35" fmla="*/ 197120 w 230058"/>
                <a:gd name="connsiteY35" fmla="*/ 269337 h 333521"/>
                <a:gd name="connsiteX36" fmla="*/ 112043 w 230058"/>
                <a:gd name="connsiteY36" fmla="*/ 321971 h 33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0058" h="333521">
                  <a:moveTo>
                    <a:pt x="97948" y="142305"/>
                  </a:moveTo>
                  <a:cubicBezTo>
                    <a:pt x="54151" y="142305"/>
                    <a:pt x="54151" y="91695"/>
                    <a:pt x="54151" y="80054"/>
                  </a:cubicBezTo>
                  <a:cubicBezTo>
                    <a:pt x="54151" y="66390"/>
                    <a:pt x="54655" y="50194"/>
                    <a:pt x="62206" y="37542"/>
                  </a:cubicBezTo>
                  <a:cubicBezTo>
                    <a:pt x="66233" y="31469"/>
                    <a:pt x="77811" y="17298"/>
                    <a:pt x="97948" y="17298"/>
                  </a:cubicBezTo>
                  <a:cubicBezTo>
                    <a:pt x="141744" y="17298"/>
                    <a:pt x="141744" y="67908"/>
                    <a:pt x="141744" y="79548"/>
                  </a:cubicBezTo>
                  <a:cubicBezTo>
                    <a:pt x="141744" y="93213"/>
                    <a:pt x="141241" y="109408"/>
                    <a:pt x="133690" y="122061"/>
                  </a:cubicBezTo>
                  <a:cubicBezTo>
                    <a:pt x="129663" y="128134"/>
                    <a:pt x="118084" y="142305"/>
                    <a:pt x="97948" y="142305"/>
                  </a:cubicBezTo>
                  <a:close/>
                  <a:moveTo>
                    <a:pt x="39552" y="162043"/>
                  </a:moveTo>
                  <a:cubicBezTo>
                    <a:pt x="39552" y="160018"/>
                    <a:pt x="39552" y="148378"/>
                    <a:pt x="48110" y="138256"/>
                  </a:cubicBezTo>
                  <a:cubicBezTo>
                    <a:pt x="67743" y="152427"/>
                    <a:pt x="88383" y="153945"/>
                    <a:pt x="97948" y="153945"/>
                  </a:cubicBezTo>
                  <a:cubicBezTo>
                    <a:pt x="144765" y="153945"/>
                    <a:pt x="179500" y="119024"/>
                    <a:pt x="179500" y="80054"/>
                  </a:cubicBezTo>
                  <a:cubicBezTo>
                    <a:pt x="179500" y="61329"/>
                    <a:pt x="171446" y="42603"/>
                    <a:pt x="158860" y="30962"/>
                  </a:cubicBezTo>
                  <a:cubicBezTo>
                    <a:pt x="176983" y="13755"/>
                    <a:pt x="195106" y="11224"/>
                    <a:pt x="204167" y="11224"/>
                  </a:cubicBezTo>
                  <a:cubicBezTo>
                    <a:pt x="205174" y="11224"/>
                    <a:pt x="207691" y="11224"/>
                    <a:pt x="209201" y="11731"/>
                  </a:cubicBezTo>
                  <a:cubicBezTo>
                    <a:pt x="203664" y="13755"/>
                    <a:pt x="201147" y="19322"/>
                    <a:pt x="201147" y="25395"/>
                  </a:cubicBezTo>
                  <a:cubicBezTo>
                    <a:pt x="201147" y="33999"/>
                    <a:pt x="207691" y="40072"/>
                    <a:pt x="215746" y="40072"/>
                  </a:cubicBezTo>
                  <a:cubicBezTo>
                    <a:pt x="220780" y="40072"/>
                    <a:pt x="230345" y="36530"/>
                    <a:pt x="230345" y="24889"/>
                  </a:cubicBezTo>
                  <a:cubicBezTo>
                    <a:pt x="230345" y="16285"/>
                    <a:pt x="224304" y="90"/>
                    <a:pt x="204671" y="90"/>
                  </a:cubicBezTo>
                  <a:cubicBezTo>
                    <a:pt x="194603" y="90"/>
                    <a:pt x="172453" y="3127"/>
                    <a:pt x="151309" y="23877"/>
                  </a:cubicBezTo>
                  <a:cubicBezTo>
                    <a:pt x="130166" y="7176"/>
                    <a:pt x="109023" y="5657"/>
                    <a:pt x="97948" y="5657"/>
                  </a:cubicBezTo>
                  <a:cubicBezTo>
                    <a:pt x="51131" y="5657"/>
                    <a:pt x="16395" y="40578"/>
                    <a:pt x="16395" y="79548"/>
                  </a:cubicBezTo>
                  <a:cubicBezTo>
                    <a:pt x="16395" y="101817"/>
                    <a:pt x="27470" y="121049"/>
                    <a:pt x="40056" y="131677"/>
                  </a:cubicBezTo>
                  <a:cubicBezTo>
                    <a:pt x="33511" y="139268"/>
                    <a:pt x="24450" y="155970"/>
                    <a:pt x="24450" y="173683"/>
                  </a:cubicBezTo>
                  <a:cubicBezTo>
                    <a:pt x="24450" y="189372"/>
                    <a:pt x="30994" y="208604"/>
                    <a:pt x="46600" y="218726"/>
                  </a:cubicBezTo>
                  <a:cubicBezTo>
                    <a:pt x="16395" y="227330"/>
                    <a:pt x="286" y="249092"/>
                    <a:pt x="286" y="269337"/>
                  </a:cubicBezTo>
                  <a:cubicBezTo>
                    <a:pt x="286" y="305776"/>
                    <a:pt x="50124" y="333611"/>
                    <a:pt x="111540" y="333611"/>
                  </a:cubicBezTo>
                  <a:cubicBezTo>
                    <a:pt x="170942" y="333611"/>
                    <a:pt x="223297" y="307800"/>
                    <a:pt x="223297" y="268324"/>
                  </a:cubicBezTo>
                  <a:cubicBezTo>
                    <a:pt x="223297" y="250611"/>
                    <a:pt x="216249" y="224800"/>
                    <a:pt x="190575" y="210629"/>
                  </a:cubicBezTo>
                  <a:cubicBezTo>
                    <a:pt x="163895" y="196458"/>
                    <a:pt x="134697" y="196458"/>
                    <a:pt x="103989" y="196458"/>
                  </a:cubicBezTo>
                  <a:cubicBezTo>
                    <a:pt x="91403" y="196458"/>
                    <a:pt x="69757" y="196458"/>
                    <a:pt x="66233" y="195952"/>
                  </a:cubicBezTo>
                  <a:cubicBezTo>
                    <a:pt x="50124" y="193927"/>
                    <a:pt x="39552" y="178238"/>
                    <a:pt x="39552" y="162043"/>
                  </a:cubicBezTo>
                  <a:close/>
                  <a:moveTo>
                    <a:pt x="112043" y="321971"/>
                  </a:moveTo>
                  <a:cubicBezTo>
                    <a:pt x="61199" y="321971"/>
                    <a:pt x="26464" y="296160"/>
                    <a:pt x="26464" y="269337"/>
                  </a:cubicBezTo>
                  <a:cubicBezTo>
                    <a:pt x="26464" y="246056"/>
                    <a:pt x="45593" y="227330"/>
                    <a:pt x="67743" y="225812"/>
                  </a:cubicBezTo>
                  <a:lnTo>
                    <a:pt x="97444" y="225812"/>
                  </a:lnTo>
                  <a:cubicBezTo>
                    <a:pt x="140738" y="225812"/>
                    <a:pt x="197120" y="225812"/>
                    <a:pt x="197120" y="269337"/>
                  </a:cubicBezTo>
                  <a:cubicBezTo>
                    <a:pt x="197120" y="296666"/>
                    <a:pt x="161378" y="321971"/>
                    <a:pt x="112043" y="321971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ECA7DE-49A6-BEF0-D2CF-811D97881C5A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17312926" y="6741352"/>
              <a:ext cx="116791" cy="506102"/>
            </a:xfrm>
            <a:custGeom>
              <a:avLst/>
              <a:gdLst>
                <a:gd name="connsiteX0" fmla="*/ 117083 w 116791"/>
                <a:gd name="connsiteY0" fmla="*/ 501131 h 506102"/>
                <a:gd name="connsiteX1" fmla="*/ 108525 w 116791"/>
                <a:gd name="connsiteY1" fmla="*/ 489997 h 506102"/>
                <a:gd name="connsiteX2" fmla="*/ 29489 w 116791"/>
                <a:gd name="connsiteY2" fmla="*/ 253141 h 506102"/>
                <a:gd name="connsiteX3" fmla="*/ 110538 w 116791"/>
                <a:gd name="connsiteY3" fmla="*/ 13755 h 506102"/>
                <a:gd name="connsiteX4" fmla="*/ 117083 w 116791"/>
                <a:gd name="connsiteY4" fmla="*/ 5151 h 506102"/>
                <a:gd name="connsiteX5" fmla="*/ 112048 w 116791"/>
                <a:gd name="connsiteY5" fmla="*/ 90 h 506102"/>
                <a:gd name="connsiteX6" fmla="*/ 32006 w 116791"/>
                <a:gd name="connsiteY6" fmla="*/ 98780 h 506102"/>
                <a:gd name="connsiteX7" fmla="*/ 291 w 116791"/>
                <a:gd name="connsiteY7" fmla="*/ 253141 h 506102"/>
                <a:gd name="connsiteX8" fmla="*/ 33516 w 116791"/>
                <a:gd name="connsiteY8" fmla="*/ 411045 h 506102"/>
                <a:gd name="connsiteX9" fmla="*/ 112048 w 116791"/>
                <a:gd name="connsiteY9" fmla="*/ 506192 h 506102"/>
                <a:gd name="connsiteX10" fmla="*/ 117083 w 116791"/>
                <a:gd name="connsiteY10" fmla="*/ 501131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91" h="506102">
                  <a:moveTo>
                    <a:pt x="117083" y="501131"/>
                  </a:moveTo>
                  <a:cubicBezTo>
                    <a:pt x="117083" y="499613"/>
                    <a:pt x="117083" y="498601"/>
                    <a:pt x="108525" y="489997"/>
                  </a:cubicBezTo>
                  <a:cubicBezTo>
                    <a:pt x="45598" y="426228"/>
                    <a:pt x="29489" y="330575"/>
                    <a:pt x="29489" y="253141"/>
                  </a:cubicBezTo>
                  <a:cubicBezTo>
                    <a:pt x="29489" y="165080"/>
                    <a:pt x="48619" y="77018"/>
                    <a:pt x="110538" y="13755"/>
                  </a:cubicBezTo>
                  <a:cubicBezTo>
                    <a:pt x="117083" y="7682"/>
                    <a:pt x="117083" y="6669"/>
                    <a:pt x="117083" y="5151"/>
                  </a:cubicBezTo>
                  <a:cubicBezTo>
                    <a:pt x="117083" y="1608"/>
                    <a:pt x="115069" y="90"/>
                    <a:pt x="112048" y="90"/>
                  </a:cubicBezTo>
                  <a:cubicBezTo>
                    <a:pt x="107014" y="90"/>
                    <a:pt x="61707" y="34505"/>
                    <a:pt x="32006" y="98780"/>
                  </a:cubicBezTo>
                  <a:cubicBezTo>
                    <a:pt x="6332" y="154451"/>
                    <a:pt x="291" y="210629"/>
                    <a:pt x="291" y="253141"/>
                  </a:cubicBezTo>
                  <a:cubicBezTo>
                    <a:pt x="291" y="292617"/>
                    <a:pt x="5829" y="353856"/>
                    <a:pt x="33516" y="411045"/>
                  </a:cubicBezTo>
                  <a:cubicBezTo>
                    <a:pt x="63721" y="473296"/>
                    <a:pt x="107014" y="506192"/>
                    <a:pt x="112048" y="506192"/>
                  </a:cubicBezTo>
                  <a:cubicBezTo>
                    <a:pt x="115069" y="506192"/>
                    <a:pt x="117083" y="504674"/>
                    <a:pt x="117083" y="501131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D20B88F-3FC0-F8EA-F2B8-163A2E38C2FB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17503664" y="6783865"/>
              <a:ext cx="166125" cy="337063"/>
            </a:xfrm>
            <a:custGeom>
              <a:avLst/>
              <a:gdLst>
                <a:gd name="connsiteX0" fmla="*/ 103494 w 166125"/>
                <a:gd name="connsiteY0" fmla="*/ 13249 h 337063"/>
                <a:gd name="connsiteX1" fmla="*/ 91916 w 166125"/>
                <a:gd name="connsiteY1" fmla="*/ 90 h 337063"/>
                <a:gd name="connsiteX2" fmla="*/ 295 w 166125"/>
                <a:gd name="connsiteY2" fmla="*/ 32481 h 337063"/>
                <a:gd name="connsiteX3" fmla="*/ 295 w 166125"/>
                <a:gd name="connsiteY3" fmla="*/ 48170 h 337063"/>
                <a:gd name="connsiteX4" fmla="*/ 66242 w 166125"/>
                <a:gd name="connsiteY4" fmla="*/ 35011 h 337063"/>
                <a:gd name="connsiteX5" fmla="*/ 66242 w 166125"/>
                <a:gd name="connsiteY5" fmla="*/ 297172 h 337063"/>
                <a:gd name="connsiteX6" fmla="*/ 19425 w 166125"/>
                <a:gd name="connsiteY6" fmla="*/ 321465 h 337063"/>
                <a:gd name="connsiteX7" fmla="*/ 3316 w 166125"/>
                <a:gd name="connsiteY7" fmla="*/ 321465 h 337063"/>
                <a:gd name="connsiteX8" fmla="*/ 3316 w 166125"/>
                <a:gd name="connsiteY8" fmla="*/ 337154 h 337063"/>
                <a:gd name="connsiteX9" fmla="*/ 84868 w 166125"/>
                <a:gd name="connsiteY9" fmla="*/ 335636 h 337063"/>
                <a:gd name="connsiteX10" fmla="*/ 166421 w 166125"/>
                <a:gd name="connsiteY10" fmla="*/ 337154 h 337063"/>
                <a:gd name="connsiteX11" fmla="*/ 166421 w 166125"/>
                <a:gd name="connsiteY11" fmla="*/ 321465 h 337063"/>
                <a:gd name="connsiteX12" fmla="*/ 150311 w 166125"/>
                <a:gd name="connsiteY12" fmla="*/ 321465 h 337063"/>
                <a:gd name="connsiteX13" fmla="*/ 103494 w 166125"/>
                <a:gd name="connsiteY13" fmla="*/ 297172 h 337063"/>
                <a:gd name="connsiteX14" fmla="*/ 103494 w 166125"/>
                <a:gd name="connsiteY14" fmla="*/ 13249 h 33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25" h="337063">
                  <a:moveTo>
                    <a:pt x="103494" y="13249"/>
                  </a:moveTo>
                  <a:cubicBezTo>
                    <a:pt x="103494" y="1102"/>
                    <a:pt x="103494" y="90"/>
                    <a:pt x="91916" y="90"/>
                  </a:cubicBezTo>
                  <a:cubicBezTo>
                    <a:pt x="60704" y="32481"/>
                    <a:pt x="16404" y="32481"/>
                    <a:pt x="295" y="32481"/>
                  </a:cubicBezTo>
                  <a:lnTo>
                    <a:pt x="295" y="48170"/>
                  </a:lnTo>
                  <a:cubicBezTo>
                    <a:pt x="10363" y="48170"/>
                    <a:pt x="40065" y="48170"/>
                    <a:pt x="66242" y="35011"/>
                  </a:cubicBezTo>
                  <a:lnTo>
                    <a:pt x="66242" y="297172"/>
                  </a:lnTo>
                  <a:cubicBezTo>
                    <a:pt x="66242" y="315392"/>
                    <a:pt x="64732" y="321465"/>
                    <a:pt x="19425" y="321465"/>
                  </a:cubicBezTo>
                  <a:lnTo>
                    <a:pt x="3316" y="321465"/>
                  </a:lnTo>
                  <a:lnTo>
                    <a:pt x="3316" y="337154"/>
                  </a:lnTo>
                  <a:cubicBezTo>
                    <a:pt x="20935" y="335636"/>
                    <a:pt x="64732" y="335636"/>
                    <a:pt x="84868" y="335636"/>
                  </a:cubicBezTo>
                  <a:cubicBezTo>
                    <a:pt x="105005" y="335636"/>
                    <a:pt x="148801" y="335636"/>
                    <a:pt x="166421" y="337154"/>
                  </a:cubicBezTo>
                  <a:lnTo>
                    <a:pt x="166421" y="321465"/>
                  </a:lnTo>
                  <a:lnTo>
                    <a:pt x="150311" y="321465"/>
                  </a:lnTo>
                  <a:cubicBezTo>
                    <a:pt x="105005" y="321465"/>
                    <a:pt x="103494" y="315898"/>
                    <a:pt x="103494" y="297172"/>
                  </a:cubicBezTo>
                  <a:lnTo>
                    <a:pt x="103494" y="13249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87130C4-D238-6F86-3C46-90ABB510C6ED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17864215" y="6984281"/>
              <a:ext cx="307583" cy="20244"/>
            </a:xfrm>
            <a:custGeom>
              <a:avLst/>
              <a:gdLst>
                <a:gd name="connsiteX0" fmla="*/ 290267 w 307583"/>
                <a:gd name="connsiteY0" fmla="*/ 20334 h 20244"/>
                <a:gd name="connsiteX1" fmla="*/ 307886 w 307583"/>
                <a:gd name="connsiteY1" fmla="*/ 10212 h 20244"/>
                <a:gd name="connsiteX2" fmla="*/ 290267 w 307583"/>
                <a:gd name="connsiteY2" fmla="*/ 90 h 20244"/>
                <a:gd name="connsiteX3" fmla="*/ 17922 w 307583"/>
                <a:gd name="connsiteY3" fmla="*/ 90 h 20244"/>
                <a:gd name="connsiteX4" fmla="*/ 302 w 307583"/>
                <a:gd name="connsiteY4" fmla="*/ 10212 h 20244"/>
                <a:gd name="connsiteX5" fmla="*/ 17922 w 307583"/>
                <a:gd name="connsiteY5" fmla="*/ 20334 h 20244"/>
                <a:gd name="connsiteX6" fmla="*/ 290267 w 307583"/>
                <a:gd name="connsiteY6" fmla="*/ 20334 h 2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583" h="20244">
                  <a:moveTo>
                    <a:pt x="290267" y="20334"/>
                  </a:moveTo>
                  <a:cubicBezTo>
                    <a:pt x="298825" y="20334"/>
                    <a:pt x="307886" y="20334"/>
                    <a:pt x="307886" y="10212"/>
                  </a:cubicBezTo>
                  <a:cubicBezTo>
                    <a:pt x="307886" y="90"/>
                    <a:pt x="298825" y="90"/>
                    <a:pt x="290267" y="90"/>
                  </a:cubicBezTo>
                  <a:lnTo>
                    <a:pt x="17922" y="90"/>
                  </a:lnTo>
                  <a:cubicBezTo>
                    <a:pt x="9364" y="90"/>
                    <a:pt x="302" y="90"/>
                    <a:pt x="302" y="10212"/>
                  </a:cubicBezTo>
                  <a:cubicBezTo>
                    <a:pt x="302" y="20334"/>
                    <a:pt x="9364" y="20334"/>
                    <a:pt x="17922" y="20334"/>
                  </a:cubicBezTo>
                  <a:lnTo>
                    <a:pt x="290267" y="20334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2A8CDDE-7D1D-5203-029D-736C43749143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18309732" y="6897232"/>
              <a:ext cx="262780" cy="321880"/>
            </a:xfrm>
            <a:custGeom>
              <a:avLst/>
              <a:gdLst>
                <a:gd name="connsiteX0" fmla="*/ 39075 w 262780"/>
                <a:gd name="connsiteY0" fmla="*/ 285532 h 321880"/>
                <a:gd name="connsiteX1" fmla="*/ 11891 w 262780"/>
                <a:gd name="connsiteY1" fmla="*/ 306282 h 321880"/>
                <a:gd name="connsiteX2" fmla="*/ 312 w 262780"/>
                <a:gd name="connsiteY2" fmla="*/ 315898 h 321880"/>
                <a:gd name="connsiteX3" fmla="*/ 6857 w 262780"/>
                <a:gd name="connsiteY3" fmla="*/ 321971 h 321880"/>
                <a:gd name="connsiteX4" fmla="*/ 49143 w 262780"/>
                <a:gd name="connsiteY4" fmla="*/ 320453 h 321880"/>
                <a:gd name="connsiteX5" fmla="*/ 98981 w 262780"/>
                <a:gd name="connsiteY5" fmla="*/ 321971 h 321880"/>
                <a:gd name="connsiteX6" fmla="*/ 108042 w 262780"/>
                <a:gd name="connsiteY6" fmla="*/ 311849 h 321880"/>
                <a:gd name="connsiteX7" fmla="*/ 95960 w 262780"/>
                <a:gd name="connsiteY7" fmla="*/ 306282 h 321880"/>
                <a:gd name="connsiteX8" fmla="*/ 70790 w 262780"/>
                <a:gd name="connsiteY8" fmla="*/ 298184 h 321880"/>
                <a:gd name="connsiteX9" fmla="*/ 95457 w 262780"/>
                <a:gd name="connsiteY9" fmla="*/ 196964 h 321880"/>
                <a:gd name="connsiteX10" fmla="*/ 141771 w 262780"/>
                <a:gd name="connsiteY10" fmla="*/ 229354 h 321880"/>
                <a:gd name="connsiteX11" fmla="*/ 263092 w 262780"/>
                <a:gd name="connsiteY11" fmla="*/ 81067 h 321880"/>
                <a:gd name="connsiteX12" fmla="*/ 196139 w 262780"/>
                <a:gd name="connsiteY12" fmla="*/ 90 h 321880"/>
                <a:gd name="connsiteX13" fmla="*/ 130192 w 262780"/>
                <a:gd name="connsiteY13" fmla="*/ 38048 h 321880"/>
                <a:gd name="connsiteX14" fmla="*/ 84885 w 262780"/>
                <a:gd name="connsiteY14" fmla="*/ 90 h 321880"/>
                <a:gd name="connsiteX15" fmla="*/ 47633 w 262780"/>
                <a:gd name="connsiteY15" fmla="*/ 28938 h 321880"/>
                <a:gd name="connsiteX16" fmla="*/ 32027 w 262780"/>
                <a:gd name="connsiteY16" fmla="*/ 78030 h 321880"/>
                <a:gd name="connsiteX17" fmla="*/ 38068 w 262780"/>
                <a:gd name="connsiteY17" fmla="*/ 83091 h 321880"/>
                <a:gd name="connsiteX18" fmla="*/ 46626 w 262780"/>
                <a:gd name="connsiteY18" fmla="*/ 71451 h 321880"/>
                <a:gd name="connsiteX19" fmla="*/ 83375 w 262780"/>
                <a:gd name="connsiteY19" fmla="*/ 11224 h 321880"/>
                <a:gd name="connsiteX20" fmla="*/ 98981 w 262780"/>
                <a:gd name="connsiteY20" fmla="*/ 34505 h 321880"/>
                <a:gd name="connsiteX21" fmla="*/ 95457 w 262780"/>
                <a:gd name="connsiteY21" fmla="*/ 60316 h 321880"/>
                <a:gd name="connsiteX22" fmla="*/ 39075 w 262780"/>
                <a:gd name="connsiteY22" fmla="*/ 285532 h 321880"/>
                <a:gd name="connsiteX23" fmla="*/ 127675 w 262780"/>
                <a:gd name="connsiteY23" fmla="*/ 65883 h 321880"/>
                <a:gd name="connsiteX24" fmla="*/ 153852 w 262780"/>
                <a:gd name="connsiteY24" fmla="*/ 30456 h 321880"/>
                <a:gd name="connsiteX25" fmla="*/ 194629 w 262780"/>
                <a:gd name="connsiteY25" fmla="*/ 11224 h 321880"/>
                <a:gd name="connsiteX26" fmla="*/ 226847 w 262780"/>
                <a:gd name="connsiteY26" fmla="*/ 58798 h 321880"/>
                <a:gd name="connsiteX27" fmla="*/ 201173 w 262780"/>
                <a:gd name="connsiteY27" fmla="*/ 166092 h 321880"/>
                <a:gd name="connsiteX28" fmla="*/ 141267 w 262780"/>
                <a:gd name="connsiteY28" fmla="*/ 218220 h 321880"/>
                <a:gd name="connsiteX29" fmla="*/ 101498 w 262780"/>
                <a:gd name="connsiteY29" fmla="*/ 173177 h 321880"/>
                <a:gd name="connsiteX30" fmla="*/ 103008 w 262780"/>
                <a:gd name="connsiteY30" fmla="*/ 165080 h 321880"/>
                <a:gd name="connsiteX31" fmla="*/ 127675 w 262780"/>
                <a:gd name="connsiteY31" fmla="*/ 65883 h 32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2780" h="321880">
                  <a:moveTo>
                    <a:pt x="39075" y="285532"/>
                  </a:moveTo>
                  <a:cubicBezTo>
                    <a:pt x="35048" y="302739"/>
                    <a:pt x="34041" y="306282"/>
                    <a:pt x="11891" y="306282"/>
                  </a:cubicBezTo>
                  <a:cubicBezTo>
                    <a:pt x="5850" y="306282"/>
                    <a:pt x="312" y="306282"/>
                    <a:pt x="312" y="315898"/>
                  </a:cubicBezTo>
                  <a:cubicBezTo>
                    <a:pt x="312" y="319947"/>
                    <a:pt x="2829" y="321971"/>
                    <a:pt x="6857" y="321971"/>
                  </a:cubicBezTo>
                  <a:cubicBezTo>
                    <a:pt x="20449" y="321971"/>
                    <a:pt x="35048" y="320453"/>
                    <a:pt x="49143" y="320453"/>
                  </a:cubicBezTo>
                  <a:cubicBezTo>
                    <a:pt x="65756" y="320453"/>
                    <a:pt x="82872" y="321971"/>
                    <a:pt x="98981" y="321971"/>
                  </a:cubicBezTo>
                  <a:cubicBezTo>
                    <a:pt x="101498" y="321971"/>
                    <a:pt x="108042" y="321971"/>
                    <a:pt x="108042" y="311849"/>
                  </a:cubicBezTo>
                  <a:cubicBezTo>
                    <a:pt x="108042" y="306282"/>
                    <a:pt x="103008" y="306282"/>
                    <a:pt x="95960" y="306282"/>
                  </a:cubicBezTo>
                  <a:cubicBezTo>
                    <a:pt x="70790" y="306282"/>
                    <a:pt x="70790" y="302739"/>
                    <a:pt x="70790" y="298184"/>
                  </a:cubicBezTo>
                  <a:cubicBezTo>
                    <a:pt x="70790" y="292111"/>
                    <a:pt x="91933" y="209616"/>
                    <a:pt x="95457" y="196964"/>
                  </a:cubicBezTo>
                  <a:cubicBezTo>
                    <a:pt x="102001" y="211641"/>
                    <a:pt x="116097" y="229354"/>
                    <a:pt x="141771" y="229354"/>
                  </a:cubicBezTo>
                  <a:cubicBezTo>
                    <a:pt x="200166" y="229354"/>
                    <a:pt x="263092" y="155464"/>
                    <a:pt x="263092" y="81067"/>
                  </a:cubicBezTo>
                  <a:cubicBezTo>
                    <a:pt x="263092" y="33493"/>
                    <a:pt x="234398" y="90"/>
                    <a:pt x="196139" y="90"/>
                  </a:cubicBezTo>
                  <a:cubicBezTo>
                    <a:pt x="170968" y="90"/>
                    <a:pt x="146805" y="18310"/>
                    <a:pt x="130192" y="38048"/>
                  </a:cubicBezTo>
                  <a:cubicBezTo>
                    <a:pt x="125158" y="10718"/>
                    <a:pt x="103511" y="90"/>
                    <a:pt x="84885" y="90"/>
                  </a:cubicBezTo>
                  <a:cubicBezTo>
                    <a:pt x="61728" y="90"/>
                    <a:pt x="52164" y="19828"/>
                    <a:pt x="47633" y="28938"/>
                  </a:cubicBezTo>
                  <a:cubicBezTo>
                    <a:pt x="38572" y="46145"/>
                    <a:pt x="32027" y="76512"/>
                    <a:pt x="32027" y="78030"/>
                  </a:cubicBezTo>
                  <a:cubicBezTo>
                    <a:pt x="32027" y="83091"/>
                    <a:pt x="37061" y="83091"/>
                    <a:pt x="38068" y="83091"/>
                  </a:cubicBezTo>
                  <a:cubicBezTo>
                    <a:pt x="43102" y="83091"/>
                    <a:pt x="43606" y="82585"/>
                    <a:pt x="46626" y="71451"/>
                  </a:cubicBezTo>
                  <a:cubicBezTo>
                    <a:pt x="55184" y="35517"/>
                    <a:pt x="65252" y="11224"/>
                    <a:pt x="83375" y="11224"/>
                  </a:cubicBezTo>
                  <a:cubicBezTo>
                    <a:pt x="91933" y="11224"/>
                    <a:pt x="98981" y="15273"/>
                    <a:pt x="98981" y="34505"/>
                  </a:cubicBezTo>
                  <a:cubicBezTo>
                    <a:pt x="98981" y="46145"/>
                    <a:pt x="97471" y="51713"/>
                    <a:pt x="95457" y="60316"/>
                  </a:cubicBezTo>
                  <a:lnTo>
                    <a:pt x="39075" y="285532"/>
                  </a:lnTo>
                  <a:close/>
                  <a:moveTo>
                    <a:pt x="127675" y="65883"/>
                  </a:moveTo>
                  <a:cubicBezTo>
                    <a:pt x="131199" y="52219"/>
                    <a:pt x="144791" y="38048"/>
                    <a:pt x="153852" y="30456"/>
                  </a:cubicBezTo>
                  <a:cubicBezTo>
                    <a:pt x="171472" y="14767"/>
                    <a:pt x="186071" y="11224"/>
                    <a:pt x="194629" y="11224"/>
                  </a:cubicBezTo>
                  <a:cubicBezTo>
                    <a:pt x="214765" y="11224"/>
                    <a:pt x="226847" y="28938"/>
                    <a:pt x="226847" y="58798"/>
                  </a:cubicBezTo>
                  <a:cubicBezTo>
                    <a:pt x="226847" y="88658"/>
                    <a:pt x="210234" y="146860"/>
                    <a:pt x="201173" y="166092"/>
                  </a:cubicBezTo>
                  <a:cubicBezTo>
                    <a:pt x="184057" y="201519"/>
                    <a:pt x="159893" y="218220"/>
                    <a:pt x="141267" y="218220"/>
                  </a:cubicBezTo>
                  <a:cubicBezTo>
                    <a:pt x="108042" y="218220"/>
                    <a:pt x="101498" y="176214"/>
                    <a:pt x="101498" y="173177"/>
                  </a:cubicBezTo>
                  <a:cubicBezTo>
                    <a:pt x="101498" y="172165"/>
                    <a:pt x="101498" y="171153"/>
                    <a:pt x="103008" y="165080"/>
                  </a:cubicBezTo>
                  <a:lnTo>
                    <a:pt x="127675" y="65883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94BEDA8-2209-75FE-699C-8A2EF0B078FD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18595682" y="6961961"/>
              <a:ext cx="106773" cy="238424"/>
            </a:xfrm>
            <a:custGeom>
              <a:avLst/>
              <a:gdLst>
                <a:gd name="connsiteX0" fmla="*/ 97929 w 106773"/>
                <a:gd name="connsiteY0" fmla="*/ 13554 h 238424"/>
                <a:gd name="connsiteX1" fmla="*/ 83833 w 106773"/>
                <a:gd name="connsiteY1" fmla="*/ 92 h 238424"/>
                <a:gd name="connsiteX2" fmla="*/ 64099 w 106773"/>
                <a:gd name="connsiteY2" fmla="*/ 19577 h 238424"/>
                <a:gd name="connsiteX3" fmla="*/ 78195 w 106773"/>
                <a:gd name="connsiteY3" fmla="*/ 33039 h 238424"/>
                <a:gd name="connsiteX4" fmla="*/ 97929 w 106773"/>
                <a:gd name="connsiteY4" fmla="*/ 13554 h 238424"/>
                <a:gd name="connsiteX5" fmla="*/ 26042 w 106773"/>
                <a:gd name="connsiteY5" fmla="*/ 193524 h 238424"/>
                <a:gd name="connsiteX6" fmla="*/ 22870 w 106773"/>
                <a:gd name="connsiteY6" fmla="*/ 208403 h 238424"/>
                <a:gd name="connsiteX7" fmla="*/ 56347 w 106773"/>
                <a:gd name="connsiteY7" fmla="*/ 238516 h 238424"/>
                <a:gd name="connsiteX8" fmla="*/ 107091 w 106773"/>
                <a:gd name="connsiteY8" fmla="*/ 184313 h 238424"/>
                <a:gd name="connsiteX9" fmla="*/ 101452 w 106773"/>
                <a:gd name="connsiteY9" fmla="*/ 179707 h 238424"/>
                <a:gd name="connsiteX10" fmla="*/ 94757 w 106773"/>
                <a:gd name="connsiteY10" fmla="*/ 185730 h 238424"/>
                <a:gd name="connsiteX11" fmla="*/ 57404 w 106773"/>
                <a:gd name="connsiteY11" fmla="*/ 228597 h 238424"/>
                <a:gd name="connsiteX12" fmla="*/ 48594 w 106773"/>
                <a:gd name="connsiteY12" fmla="*/ 216197 h 238424"/>
                <a:gd name="connsiteX13" fmla="*/ 54233 w 106773"/>
                <a:gd name="connsiteY13" fmla="*/ 193524 h 238424"/>
                <a:gd name="connsiteX14" fmla="*/ 65509 w 106773"/>
                <a:gd name="connsiteY14" fmla="*/ 165182 h 238424"/>
                <a:gd name="connsiteX15" fmla="*/ 82776 w 106773"/>
                <a:gd name="connsiteY15" fmla="*/ 120190 h 238424"/>
                <a:gd name="connsiteX16" fmla="*/ 84890 w 106773"/>
                <a:gd name="connsiteY16" fmla="*/ 108853 h 238424"/>
                <a:gd name="connsiteX17" fmla="*/ 51414 w 106773"/>
                <a:gd name="connsiteY17" fmla="*/ 78740 h 238424"/>
                <a:gd name="connsiteX18" fmla="*/ 317 w 106773"/>
                <a:gd name="connsiteY18" fmla="*/ 132943 h 238424"/>
                <a:gd name="connsiteX19" fmla="*/ 6308 w 106773"/>
                <a:gd name="connsiteY19" fmla="*/ 137549 h 238424"/>
                <a:gd name="connsiteX20" fmla="*/ 12651 w 106773"/>
                <a:gd name="connsiteY20" fmla="*/ 131881 h 238424"/>
                <a:gd name="connsiteX21" fmla="*/ 50356 w 106773"/>
                <a:gd name="connsiteY21" fmla="*/ 88660 h 238424"/>
                <a:gd name="connsiteX22" fmla="*/ 59166 w 106773"/>
                <a:gd name="connsiteY22" fmla="*/ 101059 h 238424"/>
                <a:gd name="connsiteX23" fmla="*/ 48242 w 106773"/>
                <a:gd name="connsiteY23" fmla="*/ 136486 h 238424"/>
                <a:gd name="connsiteX24" fmla="*/ 26042 w 106773"/>
                <a:gd name="connsiteY24" fmla="*/ 193524 h 23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773" h="238424">
                  <a:moveTo>
                    <a:pt x="97929" y="13554"/>
                  </a:moveTo>
                  <a:cubicBezTo>
                    <a:pt x="97929" y="7886"/>
                    <a:pt x="93700" y="92"/>
                    <a:pt x="83833" y="92"/>
                  </a:cubicBezTo>
                  <a:cubicBezTo>
                    <a:pt x="74319" y="92"/>
                    <a:pt x="64099" y="9303"/>
                    <a:pt x="64099" y="19577"/>
                  </a:cubicBezTo>
                  <a:cubicBezTo>
                    <a:pt x="64099" y="25599"/>
                    <a:pt x="68680" y="33039"/>
                    <a:pt x="78195" y="33039"/>
                  </a:cubicBezTo>
                  <a:cubicBezTo>
                    <a:pt x="88414" y="33039"/>
                    <a:pt x="97929" y="23119"/>
                    <a:pt x="97929" y="13554"/>
                  </a:cubicBezTo>
                  <a:close/>
                  <a:moveTo>
                    <a:pt x="26042" y="193524"/>
                  </a:moveTo>
                  <a:cubicBezTo>
                    <a:pt x="24632" y="198129"/>
                    <a:pt x="22870" y="202381"/>
                    <a:pt x="22870" y="208403"/>
                  </a:cubicBezTo>
                  <a:cubicBezTo>
                    <a:pt x="22870" y="225054"/>
                    <a:pt x="36966" y="238516"/>
                    <a:pt x="56347" y="238516"/>
                  </a:cubicBezTo>
                  <a:cubicBezTo>
                    <a:pt x="91586" y="238516"/>
                    <a:pt x="107091" y="189627"/>
                    <a:pt x="107091" y="184313"/>
                  </a:cubicBezTo>
                  <a:cubicBezTo>
                    <a:pt x="107091" y="179707"/>
                    <a:pt x="102510" y="179707"/>
                    <a:pt x="101452" y="179707"/>
                  </a:cubicBezTo>
                  <a:cubicBezTo>
                    <a:pt x="96519" y="179707"/>
                    <a:pt x="96167" y="181833"/>
                    <a:pt x="94757" y="185730"/>
                  </a:cubicBezTo>
                  <a:cubicBezTo>
                    <a:pt x="86652" y="214072"/>
                    <a:pt x="71147" y="228597"/>
                    <a:pt x="57404" y="228597"/>
                  </a:cubicBezTo>
                  <a:cubicBezTo>
                    <a:pt x="50356" y="228597"/>
                    <a:pt x="48594" y="223991"/>
                    <a:pt x="48594" y="216197"/>
                  </a:cubicBezTo>
                  <a:cubicBezTo>
                    <a:pt x="48594" y="208049"/>
                    <a:pt x="51061" y="201318"/>
                    <a:pt x="54233" y="193524"/>
                  </a:cubicBezTo>
                  <a:cubicBezTo>
                    <a:pt x="57757" y="183959"/>
                    <a:pt x="61633" y="174393"/>
                    <a:pt x="65509" y="165182"/>
                  </a:cubicBezTo>
                  <a:cubicBezTo>
                    <a:pt x="68680" y="156680"/>
                    <a:pt x="81366" y="124441"/>
                    <a:pt x="82776" y="120190"/>
                  </a:cubicBezTo>
                  <a:cubicBezTo>
                    <a:pt x="83833" y="116647"/>
                    <a:pt x="84890" y="112396"/>
                    <a:pt x="84890" y="108853"/>
                  </a:cubicBezTo>
                  <a:cubicBezTo>
                    <a:pt x="84890" y="92202"/>
                    <a:pt x="70795" y="78740"/>
                    <a:pt x="51414" y="78740"/>
                  </a:cubicBezTo>
                  <a:cubicBezTo>
                    <a:pt x="16527" y="78740"/>
                    <a:pt x="317" y="126921"/>
                    <a:pt x="317" y="132943"/>
                  </a:cubicBezTo>
                  <a:cubicBezTo>
                    <a:pt x="317" y="137549"/>
                    <a:pt x="5251" y="137549"/>
                    <a:pt x="6308" y="137549"/>
                  </a:cubicBezTo>
                  <a:cubicBezTo>
                    <a:pt x="11241" y="137549"/>
                    <a:pt x="11594" y="135778"/>
                    <a:pt x="12651" y="131881"/>
                  </a:cubicBezTo>
                  <a:cubicBezTo>
                    <a:pt x="21813" y="101413"/>
                    <a:pt x="37318" y="88660"/>
                    <a:pt x="50356" y="88660"/>
                  </a:cubicBezTo>
                  <a:cubicBezTo>
                    <a:pt x="55995" y="88660"/>
                    <a:pt x="59166" y="91494"/>
                    <a:pt x="59166" y="101059"/>
                  </a:cubicBezTo>
                  <a:cubicBezTo>
                    <a:pt x="59166" y="109207"/>
                    <a:pt x="57052" y="114521"/>
                    <a:pt x="48242" y="136486"/>
                  </a:cubicBezTo>
                  <a:lnTo>
                    <a:pt x="26042" y="193524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6888178-30DB-0778-17E0-3A73BE8F00D5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18775414" y="6741352"/>
              <a:ext cx="116791" cy="506102"/>
            </a:xfrm>
            <a:custGeom>
              <a:avLst/>
              <a:gdLst>
                <a:gd name="connsiteX0" fmla="*/ 117112 w 116791"/>
                <a:gd name="connsiteY0" fmla="*/ 253141 h 506102"/>
                <a:gd name="connsiteX1" fmla="*/ 83887 w 116791"/>
                <a:gd name="connsiteY1" fmla="*/ 95237 h 506102"/>
                <a:gd name="connsiteX2" fmla="*/ 5355 w 116791"/>
                <a:gd name="connsiteY2" fmla="*/ 90 h 506102"/>
                <a:gd name="connsiteX3" fmla="*/ 321 w 116791"/>
                <a:gd name="connsiteY3" fmla="*/ 5151 h 506102"/>
                <a:gd name="connsiteX4" fmla="*/ 9886 w 116791"/>
                <a:gd name="connsiteY4" fmla="*/ 16792 h 506102"/>
                <a:gd name="connsiteX5" fmla="*/ 87914 w 116791"/>
                <a:gd name="connsiteY5" fmla="*/ 253141 h 506102"/>
                <a:gd name="connsiteX6" fmla="*/ 6865 w 116791"/>
                <a:gd name="connsiteY6" fmla="*/ 492528 h 506102"/>
                <a:gd name="connsiteX7" fmla="*/ 321 w 116791"/>
                <a:gd name="connsiteY7" fmla="*/ 501131 h 506102"/>
                <a:gd name="connsiteX8" fmla="*/ 5355 w 116791"/>
                <a:gd name="connsiteY8" fmla="*/ 506192 h 506102"/>
                <a:gd name="connsiteX9" fmla="*/ 85397 w 116791"/>
                <a:gd name="connsiteY9" fmla="*/ 407502 h 506102"/>
                <a:gd name="connsiteX10" fmla="*/ 117112 w 116791"/>
                <a:gd name="connsiteY10" fmla="*/ 253141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91" h="506102">
                  <a:moveTo>
                    <a:pt x="117112" y="253141"/>
                  </a:moveTo>
                  <a:cubicBezTo>
                    <a:pt x="117112" y="213665"/>
                    <a:pt x="111574" y="152427"/>
                    <a:pt x="83887" y="95237"/>
                  </a:cubicBezTo>
                  <a:cubicBezTo>
                    <a:pt x="53682" y="32987"/>
                    <a:pt x="10389" y="90"/>
                    <a:pt x="5355" y="90"/>
                  </a:cubicBezTo>
                  <a:cubicBezTo>
                    <a:pt x="2334" y="90"/>
                    <a:pt x="321" y="2115"/>
                    <a:pt x="321" y="5151"/>
                  </a:cubicBezTo>
                  <a:cubicBezTo>
                    <a:pt x="321" y="6669"/>
                    <a:pt x="321" y="7682"/>
                    <a:pt x="9886" y="16792"/>
                  </a:cubicBezTo>
                  <a:cubicBezTo>
                    <a:pt x="59220" y="66896"/>
                    <a:pt x="87914" y="147366"/>
                    <a:pt x="87914" y="253141"/>
                  </a:cubicBezTo>
                  <a:cubicBezTo>
                    <a:pt x="87914" y="339685"/>
                    <a:pt x="69288" y="428759"/>
                    <a:pt x="6865" y="492528"/>
                  </a:cubicBezTo>
                  <a:cubicBezTo>
                    <a:pt x="321" y="498601"/>
                    <a:pt x="321" y="499613"/>
                    <a:pt x="321" y="501131"/>
                  </a:cubicBezTo>
                  <a:cubicBezTo>
                    <a:pt x="321" y="504168"/>
                    <a:pt x="2334" y="506192"/>
                    <a:pt x="5355" y="506192"/>
                  </a:cubicBezTo>
                  <a:cubicBezTo>
                    <a:pt x="10389" y="506192"/>
                    <a:pt x="55696" y="471777"/>
                    <a:pt x="85397" y="407502"/>
                  </a:cubicBezTo>
                  <a:cubicBezTo>
                    <a:pt x="111071" y="351831"/>
                    <a:pt x="117112" y="295654"/>
                    <a:pt x="117112" y="253141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8485FDD-9E9E-FD6E-1CA8-6B3A80473E95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18953566" y="6741352"/>
              <a:ext cx="68967" cy="506102"/>
            </a:xfrm>
            <a:custGeom>
              <a:avLst/>
              <a:gdLst>
                <a:gd name="connsiteX0" fmla="*/ 69292 w 68967"/>
                <a:gd name="connsiteY0" fmla="*/ 90 h 506102"/>
                <a:gd name="connsiteX1" fmla="*/ 325 w 68967"/>
                <a:gd name="connsiteY1" fmla="*/ 90 h 506102"/>
                <a:gd name="connsiteX2" fmla="*/ 325 w 68967"/>
                <a:gd name="connsiteY2" fmla="*/ 20334 h 506102"/>
                <a:gd name="connsiteX3" fmla="*/ 49155 w 68967"/>
                <a:gd name="connsiteY3" fmla="*/ 20334 h 506102"/>
                <a:gd name="connsiteX4" fmla="*/ 49155 w 68967"/>
                <a:gd name="connsiteY4" fmla="*/ 485948 h 506102"/>
                <a:gd name="connsiteX5" fmla="*/ 325 w 68967"/>
                <a:gd name="connsiteY5" fmla="*/ 485948 h 506102"/>
                <a:gd name="connsiteX6" fmla="*/ 325 w 68967"/>
                <a:gd name="connsiteY6" fmla="*/ 506192 h 506102"/>
                <a:gd name="connsiteX7" fmla="*/ 69292 w 68967"/>
                <a:gd name="connsiteY7" fmla="*/ 506192 h 506102"/>
                <a:gd name="connsiteX8" fmla="*/ 69292 w 68967"/>
                <a:gd name="connsiteY8" fmla="*/ 90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67" h="506102">
                  <a:moveTo>
                    <a:pt x="69292" y="90"/>
                  </a:moveTo>
                  <a:lnTo>
                    <a:pt x="325" y="90"/>
                  </a:lnTo>
                  <a:lnTo>
                    <a:pt x="325" y="20334"/>
                  </a:lnTo>
                  <a:lnTo>
                    <a:pt x="49155" y="20334"/>
                  </a:lnTo>
                  <a:lnTo>
                    <a:pt x="49155" y="485948"/>
                  </a:lnTo>
                  <a:lnTo>
                    <a:pt x="325" y="485948"/>
                  </a:lnTo>
                  <a:lnTo>
                    <a:pt x="325" y="506192"/>
                  </a:lnTo>
                  <a:lnTo>
                    <a:pt x="69292" y="506192"/>
                  </a:lnTo>
                  <a:lnTo>
                    <a:pt x="69292" y="90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7ED5416-DD37-2953-602F-C0BD1FD85003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10797731" y="8713572"/>
              <a:ext cx="334767" cy="337063"/>
            </a:xfrm>
            <a:custGeom>
              <a:avLst/>
              <a:gdLst>
                <a:gd name="connsiteX0" fmla="*/ 177867 w 334767"/>
                <a:gd name="connsiteY0" fmla="*/ 178781 h 337063"/>
                <a:gd name="connsiteX1" fmla="*/ 318318 w 334767"/>
                <a:gd name="connsiteY1" fmla="*/ 178781 h 337063"/>
                <a:gd name="connsiteX2" fmla="*/ 334931 w 334767"/>
                <a:gd name="connsiteY2" fmla="*/ 168659 h 337063"/>
                <a:gd name="connsiteX3" fmla="*/ 318318 w 334767"/>
                <a:gd name="connsiteY3" fmla="*/ 158537 h 337063"/>
                <a:gd name="connsiteX4" fmla="*/ 177867 w 334767"/>
                <a:gd name="connsiteY4" fmla="*/ 158537 h 337063"/>
                <a:gd name="connsiteX5" fmla="*/ 177867 w 334767"/>
                <a:gd name="connsiteY5" fmla="*/ 16829 h 337063"/>
                <a:gd name="connsiteX6" fmla="*/ 167798 w 334767"/>
                <a:gd name="connsiteY6" fmla="*/ 127 h 337063"/>
                <a:gd name="connsiteX7" fmla="*/ 157730 w 334767"/>
                <a:gd name="connsiteY7" fmla="*/ 16829 h 337063"/>
                <a:gd name="connsiteX8" fmla="*/ 157730 w 334767"/>
                <a:gd name="connsiteY8" fmla="*/ 158537 h 337063"/>
                <a:gd name="connsiteX9" fmla="*/ 16775 w 334767"/>
                <a:gd name="connsiteY9" fmla="*/ 158537 h 337063"/>
                <a:gd name="connsiteX10" fmla="*/ 163 w 334767"/>
                <a:gd name="connsiteY10" fmla="*/ 168659 h 337063"/>
                <a:gd name="connsiteX11" fmla="*/ 16775 w 334767"/>
                <a:gd name="connsiteY11" fmla="*/ 178781 h 337063"/>
                <a:gd name="connsiteX12" fmla="*/ 157730 w 334767"/>
                <a:gd name="connsiteY12" fmla="*/ 178781 h 337063"/>
                <a:gd name="connsiteX13" fmla="*/ 157730 w 334767"/>
                <a:gd name="connsiteY13" fmla="*/ 320490 h 337063"/>
                <a:gd name="connsiteX14" fmla="*/ 167798 w 334767"/>
                <a:gd name="connsiteY14" fmla="*/ 337191 h 337063"/>
                <a:gd name="connsiteX15" fmla="*/ 177867 w 334767"/>
                <a:gd name="connsiteY15" fmla="*/ 320490 h 337063"/>
                <a:gd name="connsiteX16" fmla="*/ 177867 w 334767"/>
                <a:gd name="connsiteY16" fmla="*/ 178781 h 33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4767" h="337063">
                  <a:moveTo>
                    <a:pt x="177867" y="178781"/>
                  </a:moveTo>
                  <a:lnTo>
                    <a:pt x="318318" y="178781"/>
                  </a:lnTo>
                  <a:cubicBezTo>
                    <a:pt x="325366" y="178781"/>
                    <a:pt x="334931" y="178781"/>
                    <a:pt x="334931" y="168659"/>
                  </a:cubicBezTo>
                  <a:cubicBezTo>
                    <a:pt x="334931" y="158537"/>
                    <a:pt x="325366" y="158537"/>
                    <a:pt x="318318" y="158537"/>
                  </a:cubicBezTo>
                  <a:lnTo>
                    <a:pt x="177867" y="158537"/>
                  </a:lnTo>
                  <a:lnTo>
                    <a:pt x="177867" y="16829"/>
                  </a:lnTo>
                  <a:cubicBezTo>
                    <a:pt x="177867" y="9743"/>
                    <a:pt x="177867" y="127"/>
                    <a:pt x="167798" y="127"/>
                  </a:cubicBezTo>
                  <a:cubicBezTo>
                    <a:pt x="157730" y="127"/>
                    <a:pt x="157730" y="9743"/>
                    <a:pt x="157730" y="16829"/>
                  </a:cubicBezTo>
                  <a:lnTo>
                    <a:pt x="157730" y="158537"/>
                  </a:lnTo>
                  <a:lnTo>
                    <a:pt x="16775" y="158537"/>
                  </a:lnTo>
                  <a:cubicBezTo>
                    <a:pt x="9728" y="158537"/>
                    <a:pt x="163" y="158537"/>
                    <a:pt x="163" y="168659"/>
                  </a:cubicBezTo>
                  <a:cubicBezTo>
                    <a:pt x="163" y="178781"/>
                    <a:pt x="9728" y="178781"/>
                    <a:pt x="16775" y="178781"/>
                  </a:cubicBezTo>
                  <a:lnTo>
                    <a:pt x="157730" y="178781"/>
                  </a:lnTo>
                  <a:lnTo>
                    <a:pt x="157730" y="320490"/>
                  </a:lnTo>
                  <a:cubicBezTo>
                    <a:pt x="157730" y="327575"/>
                    <a:pt x="157730" y="337191"/>
                    <a:pt x="167798" y="337191"/>
                  </a:cubicBezTo>
                  <a:cubicBezTo>
                    <a:pt x="177867" y="337191"/>
                    <a:pt x="177867" y="327575"/>
                    <a:pt x="177867" y="320490"/>
                  </a:cubicBezTo>
                  <a:lnTo>
                    <a:pt x="177867" y="178781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48F05D5-F2A9-5F0B-299E-8313B3111EB4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11299629" y="8657395"/>
              <a:ext cx="249187" cy="357814"/>
            </a:xfrm>
            <a:custGeom>
              <a:avLst/>
              <a:gdLst>
                <a:gd name="connsiteX0" fmla="*/ 153210 w 249187"/>
                <a:gd name="connsiteY0" fmla="*/ 203580 h 357814"/>
                <a:gd name="connsiteX1" fmla="*/ 206068 w 249187"/>
                <a:gd name="connsiteY1" fmla="*/ 345795 h 357814"/>
                <a:gd name="connsiteX2" fmla="*/ 232748 w 249187"/>
                <a:gd name="connsiteY2" fmla="*/ 356929 h 357814"/>
                <a:gd name="connsiteX3" fmla="*/ 243823 w 249187"/>
                <a:gd name="connsiteY3" fmla="*/ 356929 h 357814"/>
                <a:gd name="connsiteX4" fmla="*/ 249361 w 249187"/>
                <a:gd name="connsiteY4" fmla="*/ 351868 h 357814"/>
                <a:gd name="connsiteX5" fmla="*/ 246844 w 249187"/>
                <a:gd name="connsiteY5" fmla="*/ 347313 h 357814"/>
                <a:gd name="connsiteX6" fmla="*/ 235265 w 249187"/>
                <a:gd name="connsiteY6" fmla="*/ 324033 h 357814"/>
                <a:gd name="connsiteX7" fmla="*/ 132570 w 249187"/>
                <a:gd name="connsiteY7" fmla="*/ 36061 h 357814"/>
                <a:gd name="connsiteX8" fmla="*/ 71154 w 249187"/>
                <a:gd name="connsiteY8" fmla="*/ 127 h 357814"/>
                <a:gd name="connsiteX9" fmla="*/ 62092 w 249187"/>
                <a:gd name="connsiteY9" fmla="*/ 5694 h 357814"/>
                <a:gd name="connsiteX10" fmla="*/ 66623 w 249187"/>
                <a:gd name="connsiteY10" fmla="*/ 10755 h 357814"/>
                <a:gd name="connsiteX11" fmla="*/ 99345 w 249187"/>
                <a:gd name="connsiteY11" fmla="*/ 51244 h 357814"/>
                <a:gd name="connsiteX12" fmla="*/ 148175 w 249187"/>
                <a:gd name="connsiteY12" fmla="*/ 188903 h 357814"/>
                <a:gd name="connsiteX13" fmla="*/ 9234 w 249187"/>
                <a:gd name="connsiteY13" fmla="*/ 327575 h 357814"/>
                <a:gd name="connsiteX14" fmla="*/ 173 w 249187"/>
                <a:gd name="connsiteY14" fmla="*/ 343265 h 357814"/>
                <a:gd name="connsiteX15" fmla="*/ 15275 w 249187"/>
                <a:gd name="connsiteY15" fmla="*/ 357942 h 357814"/>
                <a:gd name="connsiteX16" fmla="*/ 31888 w 249187"/>
                <a:gd name="connsiteY16" fmla="*/ 347313 h 357814"/>
                <a:gd name="connsiteX17" fmla="*/ 153210 w 249187"/>
                <a:gd name="connsiteY17" fmla="*/ 203580 h 35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9187" h="357814">
                  <a:moveTo>
                    <a:pt x="153210" y="203580"/>
                  </a:moveTo>
                  <a:cubicBezTo>
                    <a:pt x="173849" y="256721"/>
                    <a:pt x="198013" y="334155"/>
                    <a:pt x="206068" y="345795"/>
                  </a:cubicBezTo>
                  <a:cubicBezTo>
                    <a:pt x="214122" y="356929"/>
                    <a:pt x="219156" y="356929"/>
                    <a:pt x="232748" y="356929"/>
                  </a:cubicBezTo>
                  <a:lnTo>
                    <a:pt x="243823" y="356929"/>
                  </a:lnTo>
                  <a:cubicBezTo>
                    <a:pt x="248857" y="356423"/>
                    <a:pt x="249361" y="353387"/>
                    <a:pt x="249361" y="351868"/>
                  </a:cubicBezTo>
                  <a:cubicBezTo>
                    <a:pt x="249361" y="350350"/>
                    <a:pt x="248354" y="349338"/>
                    <a:pt x="246844" y="347313"/>
                  </a:cubicBezTo>
                  <a:cubicBezTo>
                    <a:pt x="241810" y="341746"/>
                    <a:pt x="238789" y="334155"/>
                    <a:pt x="235265" y="324033"/>
                  </a:cubicBezTo>
                  <a:lnTo>
                    <a:pt x="132570" y="36061"/>
                  </a:lnTo>
                  <a:cubicBezTo>
                    <a:pt x="121998" y="6707"/>
                    <a:pt x="94814" y="127"/>
                    <a:pt x="71154" y="127"/>
                  </a:cubicBezTo>
                  <a:cubicBezTo>
                    <a:pt x="68637" y="127"/>
                    <a:pt x="62092" y="127"/>
                    <a:pt x="62092" y="5694"/>
                  </a:cubicBezTo>
                  <a:cubicBezTo>
                    <a:pt x="62092" y="9743"/>
                    <a:pt x="66120" y="10755"/>
                    <a:pt x="66623" y="10755"/>
                  </a:cubicBezTo>
                  <a:cubicBezTo>
                    <a:pt x="83236" y="13792"/>
                    <a:pt x="86759" y="16829"/>
                    <a:pt x="99345" y="51244"/>
                  </a:cubicBezTo>
                  <a:lnTo>
                    <a:pt x="148175" y="188903"/>
                  </a:lnTo>
                  <a:lnTo>
                    <a:pt x="9234" y="327575"/>
                  </a:lnTo>
                  <a:cubicBezTo>
                    <a:pt x="3193" y="333649"/>
                    <a:pt x="173" y="336685"/>
                    <a:pt x="173" y="343265"/>
                  </a:cubicBezTo>
                  <a:cubicBezTo>
                    <a:pt x="173" y="351868"/>
                    <a:pt x="7221" y="357942"/>
                    <a:pt x="15275" y="357942"/>
                  </a:cubicBezTo>
                  <a:cubicBezTo>
                    <a:pt x="23330" y="357942"/>
                    <a:pt x="27860" y="352374"/>
                    <a:pt x="31888" y="347313"/>
                  </a:cubicBezTo>
                  <a:lnTo>
                    <a:pt x="153210" y="203580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CCF6A43-721F-D6DC-A0D0-F890D269C4F0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11796998" y="7971617"/>
              <a:ext cx="277378" cy="915538"/>
            </a:xfrm>
            <a:custGeom>
              <a:avLst/>
              <a:gdLst>
                <a:gd name="connsiteX0" fmla="*/ 41963 w 277378"/>
                <a:gd name="connsiteY0" fmla="*/ 915646 h 915538"/>
                <a:gd name="connsiteX1" fmla="*/ 56059 w 277378"/>
                <a:gd name="connsiteY1" fmla="*/ 908561 h 915538"/>
                <a:gd name="connsiteX2" fmla="*/ 274035 w 277378"/>
                <a:gd name="connsiteY2" fmla="*/ 11748 h 915538"/>
                <a:gd name="connsiteX3" fmla="*/ 277559 w 277378"/>
                <a:gd name="connsiteY3" fmla="*/ 5168 h 915538"/>
                <a:gd name="connsiteX4" fmla="*/ 265981 w 277378"/>
                <a:gd name="connsiteY4" fmla="*/ 107 h 915538"/>
                <a:gd name="connsiteX5" fmla="*/ 255913 w 277378"/>
                <a:gd name="connsiteY5" fmla="*/ 1120 h 915538"/>
                <a:gd name="connsiteX6" fmla="*/ 139122 w 277378"/>
                <a:gd name="connsiteY6" fmla="*/ 178255 h 915538"/>
                <a:gd name="connsiteX7" fmla="*/ 12262 w 277378"/>
                <a:gd name="connsiteY7" fmla="*/ 649436 h 915538"/>
                <a:gd name="connsiteX8" fmla="*/ 180 w 277378"/>
                <a:gd name="connsiteY8" fmla="*/ 890341 h 915538"/>
                <a:gd name="connsiteX9" fmla="*/ 180 w 277378"/>
                <a:gd name="connsiteY9" fmla="*/ 910079 h 915538"/>
                <a:gd name="connsiteX10" fmla="*/ 14276 w 277378"/>
                <a:gd name="connsiteY10" fmla="*/ 915646 h 915538"/>
                <a:gd name="connsiteX11" fmla="*/ 41963 w 277378"/>
                <a:gd name="connsiteY11" fmla="*/ 915646 h 91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78" h="915538">
                  <a:moveTo>
                    <a:pt x="41963" y="915646"/>
                  </a:moveTo>
                  <a:cubicBezTo>
                    <a:pt x="53038" y="915646"/>
                    <a:pt x="56059" y="915646"/>
                    <a:pt x="56059" y="908561"/>
                  </a:cubicBezTo>
                  <a:cubicBezTo>
                    <a:pt x="57066" y="553783"/>
                    <a:pt x="97842" y="259232"/>
                    <a:pt x="274035" y="11748"/>
                  </a:cubicBezTo>
                  <a:cubicBezTo>
                    <a:pt x="277559" y="7193"/>
                    <a:pt x="277559" y="6181"/>
                    <a:pt x="277559" y="5168"/>
                  </a:cubicBezTo>
                  <a:cubicBezTo>
                    <a:pt x="277559" y="107"/>
                    <a:pt x="274035" y="107"/>
                    <a:pt x="265981" y="107"/>
                  </a:cubicBezTo>
                  <a:cubicBezTo>
                    <a:pt x="257926" y="107"/>
                    <a:pt x="256919" y="107"/>
                    <a:pt x="255913" y="1120"/>
                  </a:cubicBezTo>
                  <a:cubicBezTo>
                    <a:pt x="253899" y="2638"/>
                    <a:pt x="189966" y="76529"/>
                    <a:pt x="139122" y="178255"/>
                  </a:cubicBezTo>
                  <a:cubicBezTo>
                    <a:pt x="72671" y="311866"/>
                    <a:pt x="30888" y="465215"/>
                    <a:pt x="12262" y="649436"/>
                  </a:cubicBezTo>
                  <a:cubicBezTo>
                    <a:pt x="10752" y="665126"/>
                    <a:pt x="180" y="770395"/>
                    <a:pt x="180" y="890341"/>
                  </a:cubicBezTo>
                  <a:lnTo>
                    <a:pt x="180" y="910079"/>
                  </a:lnTo>
                  <a:cubicBezTo>
                    <a:pt x="684" y="915646"/>
                    <a:pt x="3704" y="915646"/>
                    <a:pt x="14276" y="915646"/>
                  </a:cubicBezTo>
                  <a:lnTo>
                    <a:pt x="41963" y="915646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D232DA8-3D7D-ACD0-F8E0-E0909A11116E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11796998" y="8877042"/>
              <a:ext cx="277378" cy="915538"/>
            </a:xfrm>
            <a:custGeom>
              <a:avLst/>
              <a:gdLst>
                <a:gd name="connsiteX0" fmla="*/ 14276 w 277378"/>
                <a:gd name="connsiteY0" fmla="*/ 125 h 915538"/>
                <a:gd name="connsiteX1" fmla="*/ 180 w 277378"/>
                <a:gd name="connsiteY1" fmla="*/ 5692 h 915538"/>
                <a:gd name="connsiteX2" fmla="*/ 180 w 277378"/>
                <a:gd name="connsiteY2" fmla="*/ 25430 h 915538"/>
                <a:gd name="connsiteX3" fmla="*/ 70658 w 277378"/>
                <a:gd name="connsiteY3" fmla="*/ 566960 h 915538"/>
                <a:gd name="connsiteX4" fmla="*/ 244838 w 277378"/>
                <a:gd name="connsiteY4" fmla="*/ 901999 h 915538"/>
                <a:gd name="connsiteX5" fmla="*/ 256416 w 277378"/>
                <a:gd name="connsiteY5" fmla="*/ 914652 h 915538"/>
                <a:gd name="connsiteX6" fmla="*/ 265981 w 277378"/>
                <a:gd name="connsiteY6" fmla="*/ 915664 h 915538"/>
                <a:gd name="connsiteX7" fmla="*/ 277559 w 277378"/>
                <a:gd name="connsiteY7" fmla="*/ 910603 h 915538"/>
                <a:gd name="connsiteX8" fmla="*/ 274539 w 277378"/>
                <a:gd name="connsiteY8" fmla="*/ 904024 h 915538"/>
                <a:gd name="connsiteX9" fmla="*/ 56059 w 277378"/>
                <a:gd name="connsiteY9" fmla="*/ 7211 h 915538"/>
                <a:gd name="connsiteX10" fmla="*/ 41963 w 277378"/>
                <a:gd name="connsiteY10" fmla="*/ 125 h 915538"/>
                <a:gd name="connsiteX11" fmla="*/ 14276 w 277378"/>
                <a:gd name="connsiteY11" fmla="*/ 125 h 91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78" h="915538">
                  <a:moveTo>
                    <a:pt x="14276" y="125"/>
                  </a:moveTo>
                  <a:cubicBezTo>
                    <a:pt x="3704" y="125"/>
                    <a:pt x="684" y="125"/>
                    <a:pt x="180" y="5692"/>
                  </a:cubicBezTo>
                  <a:lnTo>
                    <a:pt x="180" y="25430"/>
                  </a:lnTo>
                  <a:cubicBezTo>
                    <a:pt x="180" y="334659"/>
                    <a:pt x="55052" y="515843"/>
                    <a:pt x="70658" y="566960"/>
                  </a:cubicBezTo>
                  <a:cubicBezTo>
                    <a:pt x="104890" y="679314"/>
                    <a:pt x="160768" y="797742"/>
                    <a:pt x="244838" y="901999"/>
                  </a:cubicBezTo>
                  <a:cubicBezTo>
                    <a:pt x="252389" y="911109"/>
                    <a:pt x="254402" y="913640"/>
                    <a:pt x="256416" y="914652"/>
                  </a:cubicBezTo>
                  <a:cubicBezTo>
                    <a:pt x="257423" y="915158"/>
                    <a:pt x="257926" y="915664"/>
                    <a:pt x="265981" y="915664"/>
                  </a:cubicBezTo>
                  <a:cubicBezTo>
                    <a:pt x="274035" y="915664"/>
                    <a:pt x="277559" y="915664"/>
                    <a:pt x="277559" y="910603"/>
                  </a:cubicBezTo>
                  <a:cubicBezTo>
                    <a:pt x="277559" y="909591"/>
                    <a:pt x="277559" y="908579"/>
                    <a:pt x="274539" y="904024"/>
                  </a:cubicBezTo>
                  <a:cubicBezTo>
                    <a:pt x="106903" y="670204"/>
                    <a:pt x="56562" y="388812"/>
                    <a:pt x="56059" y="7211"/>
                  </a:cubicBezTo>
                  <a:cubicBezTo>
                    <a:pt x="56059" y="125"/>
                    <a:pt x="53038" y="125"/>
                    <a:pt x="41963" y="125"/>
                  </a:cubicBezTo>
                  <a:lnTo>
                    <a:pt x="14276" y="125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9968232-895F-704B-ECD1-8677C25AC24C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12111630" y="8784932"/>
              <a:ext cx="282413" cy="229264"/>
            </a:xfrm>
            <a:custGeom>
              <a:avLst/>
              <a:gdLst>
                <a:gd name="connsiteX0" fmla="*/ 219676 w 282413"/>
                <a:gd name="connsiteY0" fmla="*/ 104384 h 229264"/>
                <a:gd name="connsiteX1" fmla="*/ 135606 w 282413"/>
                <a:gd name="connsiteY1" fmla="*/ 127 h 229264"/>
                <a:gd name="connsiteX2" fmla="*/ 189 w 282413"/>
                <a:gd name="connsiteY2" fmla="*/ 143860 h 229264"/>
                <a:gd name="connsiteX3" fmla="*/ 81741 w 282413"/>
                <a:gd name="connsiteY3" fmla="*/ 229392 h 229264"/>
                <a:gd name="connsiteX4" fmla="*/ 187961 w 282413"/>
                <a:gd name="connsiteY4" fmla="*/ 186879 h 229264"/>
                <a:gd name="connsiteX5" fmla="*/ 233771 w 282413"/>
                <a:gd name="connsiteY5" fmla="*/ 229392 h 229264"/>
                <a:gd name="connsiteX6" fmla="*/ 276058 w 282413"/>
                <a:gd name="connsiteY6" fmla="*/ 193458 h 229264"/>
                <a:gd name="connsiteX7" fmla="*/ 270017 w 282413"/>
                <a:gd name="connsiteY7" fmla="*/ 188397 h 229264"/>
                <a:gd name="connsiteX8" fmla="*/ 263473 w 282413"/>
                <a:gd name="connsiteY8" fmla="*/ 193458 h 229264"/>
                <a:gd name="connsiteX9" fmla="*/ 235282 w 282413"/>
                <a:gd name="connsiteY9" fmla="*/ 218257 h 229264"/>
                <a:gd name="connsiteX10" fmla="*/ 219676 w 282413"/>
                <a:gd name="connsiteY10" fmla="*/ 166635 h 229264"/>
                <a:gd name="connsiteX11" fmla="*/ 224710 w 282413"/>
                <a:gd name="connsiteY11" fmla="*/ 148921 h 229264"/>
                <a:gd name="connsiteX12" fmla="*/ 282602 w 282413"/>
                <a:gd name="connsiteY12" fmla="*/ 29987 h 229264"/>
                <a:gd name="connsiteX13" fmla="*/ 276561 w 282413"/>
                <a:gd name="connsiteY13" fmla="*/ 24926 h 229264"/>
                <a:gd name="connsiteX14" fmla="*/ 269010 w 282413"/>
                <a:gd name="connsiteY14" fmla="*/ 35555 h 229264"/>
                <a:gd name="connsiteX15" fmla="*/ 219676 w 282413"/>
                <a:gd name="connsiteY15" fmla="*/ 135763 h 229264"/>
                <a:gd name="connsiteX16" fmla="*/ 219676 w 282413"/>
                <a:gd name="connsiteY16" fmla="*/ 104384 h 229264"/>
                <a:gd name="connsiteX17" fmla="*/ 185947 w 282413"/>
                <a:gd name="connsiteY17" fmla="*/ 173720 h 229264"/>
                <a:gd name="connsiteX18" fmla="*/ 82748 w 282413"/>
                <a:gd name="connsiteY18" fmla="*/ 218257 h 229264"/>
                <a:gd name="connsiteX19" fmla="*/ 37441 w 282413"/>
                <a:gd name="connsiteY19" fmla="*/ 163092 h 229264"/>
                <a:gd name="connsiteX20" fmla="*/ 66639 w 282413"/>
                <a:gd name="connsiteY20" fmla="*/ 57823 h 229264"/>
                <a:gd name="connsiteX21" fmla="*/ 135103 w 282413"/>
                <a:gd name="connsiteY21" fmla="*/ 11262 h 229264"/>
                <a:gd name="connsiteX22" fmla="*/ 184941 w 282413"/>
                <a:gd name="connsiteY22" fmla="*/ 117037 h 229264"/>
                <a:gd name="connsiteX23" fmla="*/ 185947 w 282413"/>
                <a:gd name="connsiteY23" fmla="*/ 173720 h 22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413" h="229264">
                  <a:moveTo>
                    <a:pt x="219676" y="104384"/>
                  </a:moveTo>
                  <a:cubicBezTo>
                    <a:pt x="219676" y="24926"/>
                    <a:pt x="172859" y="127"/>
                    <a:pt x="135606" y="127"/>
                  </a:cubicBezTo>
                  <a:cubicBezTo>
                    <a:pt x="66639" y="127"/>
                    <a:pt x="189" y="72500"/>
                    <a:pt x="189" y="143860"/>
                  </a:cubicBezTo>
                  <a:cubicBezTo>
                    <a:pt x="189" y="190928"/>
                    <a:pt x="30394" y="229392"/>
                    <a:pt x="81741" y="229392"/>
                  </a:cubicBezTo>
                  <a:cubicBezTo>
                    <a:pt x="113456" y="229392"/>
                    <a:pt x="149702" y="217751"/>
                    <a:pt x="187961" y="186879"/>
                  </a:cubicBezTo>
                  <a:cubicBezTo>
                    <a:pt x="194505" y="213702"/>
                    <a:pt x="211118" y="229392"/>
                    <a:pt x="233771" y="229392"/>
                  </a:cubicBezTo>
                  <a:cubicBezTo>
                    <a:pt x="260452" y="229392"/>
                    <a:pt x="276058" y="201556"/>
                    <a:pt x="276058" y="193458"/>
                  </a:cubicBezTo>
                  <a:cubicBezTo>
                    <a:pt x="276058" y="189916"/>
                    <a:pt x="273037" y="188397"/>
                    <a:pt x="270017" y="188397"/>
                  </a:cubicBezTo>
                  <a:cubicBezTo>
                    <a:pt x="266493" y="188397"/>
                    <a:pt x="264983" y="189916"/>
                    <a:pt x="263473" y="193458"/>
                  </a:cubicBezTo>
                  <a:cubicBezTo>
                    <a:pt x="254411" y="218257"/>
                    <a:pt x="236288" y="218257"/>
                    <a:pt x="235282" y="218257"/>
                  </a:cubicBezTo>
                  <a:cubicBezTo>
                    <a:pt x="219676" y="218257"/>
                    <a:pt x="219676" y="178781"/>
                    <a:pt x="219676" y="166635"/>
                  </a:cubicBezTo>
                  <a:cubicBezTo>
                    <a:pt x="219676" y="156007"/>
                    <a:pt x="219676" y="154995"/>
                    <a:pt x="224710" y="148921"/>
                  </a:cubicBezTo>
                  <a:cubicBezTo>
                    <a:pt x="272030" y="89201"/>
                    <a:pt x="282602" y="30493"/>
                    <a:pt x="282602" y="29987"/>
                  </a:cubicBezTo>
                  <a:cubicBezTo>
                    <a:pt x="282602" y="28975"/>
                    <a:pt x="282099" y="24926"/>
                    <a:pt x="276561" y="24926"/>
                  </a:cubicBezTo>
                  <a:cubicBezTo>
                    <a:pt x="271527" y="24926"/>
                    <a:pt x="271527" y="26445"/>
                    <a:pt x="269010" y="35555"/>
                  </a:cubicBezTo>
                  <a:cubicBezTo>
                    <a:pt x="259949" y="67439"/>
                    <a:pt x="243336" y="105903"/>
                    <a:pt x="219676" y="135763"/>
                  </a:cubicBezTo>
                  <a:lnTo>
                    <a:pt x="219676" y="104384"/>
                  </a:lnTo>
                  <a:close/>
                  <a:moveTo>
                    <a:pt x="185947" y="173720"/>
                  </a:moveTo>
                  <a:cubicBezTo>
                    <a:pt x="141647" y="212690"/>
                    <a:pt x="102885" y="218257"/>
                    <a:pt x="82748" y="218257"/>
                  </a:cubicBezTo>
                  <a:cubicBezTo>
                    <a:pt x="52544" y="218257"/>
                    <a:pt x="37441" y="195483"/>
                    <a:pt x="37441" y="163092"/>
                  </a:cubicBezTo>
                  <a:cubicBezTo>
                    <a:pt x="37441" y="138293"/>
                    <a:pt x="50530" y="83634"/>
                    <a:pt x="66639" y="57823"/>
                  </a:cubicBezTo>
                  <a:cubicBezTo>
                    <a:pt x="90299" y="20878"/>
                    <a:pt x="117484" y="11262"/>
                    <a:pt x="135103" y="11262"/>
                  </a:cubicBezTo>
                  <a:cubicBezTo>
                    <a:pt x="184941" y="11262"/>
                    <a:pt x="184941" y="77561"/>
                    <a:pt x="184941" y="117037"/>
                  </a:cubicBezTo>
                  <a:cubicBezTo>
                    <a:pt x="184941" y="135763"/>
                    <a:pt x="184941" y="165117"/>
                    <a:pt x="185947" y="173720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D677E53-1EFB-E900-E205-1FA33FE96A4B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12758247" y="8195866"/>
              <a:ext cx="196631" cy="224962"/>
            </a:xfrm>
            <a:custGeom>
              <a:avLst/>
              <a:gdLst>
                <a:gd name="connsiteX0" fmla="*/ 26984 w 196631"/>
                <a:gd name="connsiteY0" fmla="*/ 199569 h 224962"/>
                <a:gd name="connsiteX1" fmla="*/ 9717 w 196631"/>
                <a:gd name="connsiteY1" fmla="*/ 212323 h 224962"/>
                <a:gd name="connsiteX2" fmla="*/ 202 w 196631"/>
                <a:gd name="connsiteY2" fmla="*/ 219763 h 224962"/>
                <a:gd name="connsiteX3" fmla="*/ 5136 w 196631"/>
                <a:gd name="connsiteY3" fmla="*/ 225077 h 224962"/>
                <a:gd name="connsiteX4" fmla="*/ 35441 w 196631"/>
                <a:gd name="connsiteY4" fmla="*/ 223660 h 224962"/>
                <a:gd name="connsiteX5" fmla="*/ 72442 w 196631"/>
                <a:gd name="connsiteY5" fmla="*/ 225077 h 224962"/>
                <a:gd name="connsiteX6" fmla="*/ 79489 w 196631"/>
                <a:gd name="connsiteY6" fmla="*/ 217283 h 224962"/>
                <a:gd name="connsiteX7" fmla="*/ 70327 w 196631"/>
                <a:gd name="connsiteY7" fmla="*/ 212323 h 224962"/>
                <a:gd name="connsiteX8" fmla="*/ 53060 w 196631"/>
                <a:gd name="connsiteY8" fmla="*/ 208072 h 224962"/>
                <a:gd name="connsiteX9" fmla="*/ 56937 w 196631"/>
                <a:gd name="connsiteY9" fmla="*/ 191775 h 224962"/>
                <a:gd name="connsiteX10" fmla="*/ 69975 w 196631"/>
                <a:gd name="connsiteY10" fmla="*/ 138989 h 224962"/>
                <a:gd name="connsiteX11" fmla="*/ 106271 w 196631"/>
                <a:gd name="connsiteY11" fmla="*/ 159891 h 224962"/>
                <a:gd name="connsiteX12" fmla="*/ 196834 w 196631"/>
                <a:gd name="connsiteY12" fmla="*/ 59278 h 224962"/>
                <a:gd name="connsiteX13" fmla="*/ 143976 w 196631"/>
                <a:gd name="connsiteY13" fmla="*/ 114 h 224962"/>
                <a:gd name="connsiteX14" fmla="*/ 93937 w 196631"/>
                <a:gd name="connsiteY14" fmla="*/ 24913 h 224962"/>
                <a:gd name="connsiteX15" fmla="*/ 57641 w 196631"/>
                <a:gd name="connsiteY15" fmla="*/ 114 h 224962"/>
                <a:gd name="connsiteX16" fmla="*/ 29803 w 196631"/>
                <a:gd name="connsiteY16" fmla="*/ 18891 h 224962"/>
                <a:gd name="connsiteX17" fmla="*/ 17117 w 196631"/>
                <a:gd name="connsiteY17" fmla="*/ 54318 h 224962"/>
                <a:gd name="connsiteX18" fmla="*/ 23107 w 196631"/>
                <a:gd name="connsiteY18" fmla="*/ 58923 h 224962"/>
                <a:gd name="connsiteX19" fmla="*/ 30860 w 196631"/>
                <a:gd name="connsiteY19" fmla="*/ 48295 h 224962"/>
                <a:gd name="connsiteX20" fmla="*/ 56584 w 196631"/>
                <a:gd name="connsiteY20" fmla="*/ 10034 h 224962"/>
                <a:gd name="connsiteX21" fmla="*/ 68213 w 196631"/>
                <a:gd name="connsiteY21" fmla="*/ 27393 h 224962"/>
                <a:gd name="connsiteX22" fmla="*/ 67156 w 196631"/>
                <a:gd name="connsiteY22" fmla="*/ 38021 h 224962"/>
                <a:gd name="connsiteX23" fmla="*/ 26984 w 196631"/>
                <a:gd name="connsiteY23" fmla="*/ 199569 h 224962"/>
                <a:gd name="connsiteX24" fmla="*/ 93585 w 196631"/>
                <a:gd name="connsiteY24" fmla="*/ 42627 h 224962"/>
                <a:gd name="connsiteX25" fmla="*/ 142919 w 196631"/>
                <a:gd name="connsiteY25" fmla="*/ 10034 h 224962"/>
                <a:gd name="connsiteX26" fmla="*/ 168643 w 196631"/>
                <a:gd name="connsiteY26" fmla="*/ 44398 h 224962"/>
                <a:gd name="connsiteX27" fmla="*/ 150319 w 196631"/>
                <a:gd name="connsiteY27" fmla="*/ 115607 h 224962"/>
                <a:gd name="connsiteX28" fmla="*/ 106271 w 196631"/>
                <a:gd name="connsiteY28" fmla="*/ 149971 h 224962"/>
                <a:gd name="connsiteX29" fmla="*/ 74908 w 196631"/>
                <a:gd name="connsiteY29" fmla="*/ 119150 h 224962"/>
                <a:gd name="connsiteX30" fmla="*/ 75965 w 196631"/>
                <a:gd name="connsiteY30" fmla="*/ 113836 h 224962"/>
                <a:gd name="connsiteX31" fmla="*/ 93585 w 196631"/>
                <a:gd name="connsiteY31" fmla="*/ 42627 h 22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6631" h="224962">
                  <a:moveTo>
                    <a:pt x="26984" y="199569"/>
                  </a:moveTo>
                  <a:cubicBezTo>
                    <a:pt x="24517" y="209489"/>
                    <a:pt x="23812" y="212323"/>
                    <a:pt x="9717" y="212323"/>
                  </a:cubicBezTo>
                  <a:cubicBezTo>
                    <a:pt x="5136" y="212323"/>
                    <a:pt x="202" y="212323"/>
                    <a:pt x="202" y="219763"/>
                  </a:cubicBezTo>
                  <a:cubicBezTo>
                    <a:pt x="202" y="223660"/>
                    <a:pt x="3374" y="225077"/>
                    <a:pt x="5136" y="225077"/>
                  </a:cubicBezTo>
                  <a:cubicBezTo>
                    <a:pt x="14298" y="225077"/>
                    <a:pt x="25926" y="223660"/>
                    <a:pt x="35441" y="223660"/>
                  </a:cubicBezTo>
                  <a:cubicBezTo>
                    <a:pt x="47422" y="223660"/>
                    <a:pt x="60813" y="225077"/>
                    <a:pt x="72442" y="225077"/>
                  </a:cubicBezTo>
                  <a:cubicBezTo>
                    <a:pt x="75613" y="225077"/>
                    <a:pt x="79489" y="224014"/>
                    <a:pt x="79489" y="217283"/>
                  </a:cubicBezTo>
                  <a:cubicBezTo>
                    <a:pt x="79489" y="212323"/>
                    <a:pt x="74556" y="212323"/>
                    <a:pt x="70327" y="212323"/>
                  </a:cubicBezTo>
                  <a:cubicBezTo>
                    <a:pt x="62575" y="212323"/>
                    <a:pt x="53060" y="212323"/>
                    <a:pt x="53060" y="208072"/>
                  </a:cubicBezTo>
                  <a:cubicBezTo>
                    <a:pt x="53060" y="206300"/>
                    <a:pt x="55527" y="197089"/>
                    <a:pt x="56937" y="191775"/>
                  </a:cubicBezTo>
                  <a:cubicBezTo>
                    <a:pt x="61165" y="172999"/>
                    <a:pt x="66099" y="153868"/>
                    <a:pt x="69975" y="138989"/>
                  </a:cubicBezTo>
                  <a:cubicBezTo>
                    <a:pt x="74204" y="146074"/>
                    <a:pt x="85128" y="159891"/>
                    <a:pt x="106271" y="159891"/>
                  </a:cubicBezTo>
                  <a:cubicBezTo>
                    <a:pt x="149262" y="159891"/>
                    <a:pt x="196834" y="112064"/>
                    <a:pt x="196834" y="59278"/>
                  </a:cubicBezTo>
                  <a:cubicBezTo>
                    <a:pt x="196834" y="17828"/>
                    <a:pt x="168291" y="114"/>
                    <a:pt x="143976" y="114"/>
                  </a:cubicBezTo>
                  <a:cubicBezTo>
                    <a:pt x="122128" y="114"/>
                    <a:pt x="103452" y="14994"/>
                    <a:pt x="93937" y="24913"/>
                  </a:cubicBezTo>
                  <a:cubicBezTo>
                    <a:pt x="87947" y="4720"/>
                    <a:pt x="68213" y="114"/>
                    <a:pt x="57641" y="114"/>
                  </a:cubicBezTo>
                  <a:cubicBezTo>
                    <a:pt x="43898" y="114"/>
                    <a:pt x="35441" y="9325"/>
                    <a:pt x="29803" y="18891"/>
                  </a:cubicBezTo>
                  <a:cubicBezTo>
                    <a:pt x="22755" y="30936"/>
                    <a:pt x="17117" y="52192"/>
                    <a:pt x="17117" y="54318"/>
                  </a:cubicBezTo>
                  <a:cubicBezTo>
                    <a:pt x="17117" y="58923"/>
                    <a:pt x="22050" y="58923"/>
                    <a:pt x="23107" y="58923"/>
                  </a:cubicBezTo>
                  <a:cubicBezTo>
                    <a:pt x="28041" y="58923"/>
                    <a:pt x="28393" y="57861"/>
                    <a:pt x="30860" y="48295"/>
                  </a:cubicBezTo>
                  <a:cubicBezTo>
                    <a:pt x="36146" y="27748"/>
                    <a:pt x="42841" y="10034"/>
                    <a:pt x="56584" y="10034"/>
                  </a:cubicBezTo>
                  <a:cubicBezTo>
                    <a:pt x="65746" y="10034"/>
                    <a:pt x="68213" y="17828"/>
                    <a:pt x="68213" y="27393"/>
                  </a:cubicBezTo>
                  <a:cubicBezTo>
                    <a:pt x="68213" y="31290"/>
                    <a:pt x="67508" y="35896"/>
                    <a:pt x="67156" y="38021"/>
                  </a:cubicBezTo>
                  <a:lnTo>
                    <a:pt x="26984" y="199569"/>
                  </a:lnTo>
                  <a:close/>
                  <a:moveTo>
                    <a:pt x="93585" y="42627"/>
                  </a:moveTo>
                  <a:cubicBezTo>
                    <a:pt x="114023" y="15348"/>
                    <a:pt x="131643" y="10034"/>
                    <a:pt x="142919" y="10034"/>
                  </a:cubicBezTo>
                  <a:cubicBezTo>
                    <a:pt x="156662" y="10034"/>
                    <a:pt x="168643" y="20308"/>
                    <a:pt x="168643" y="44398"/>
                  </a:cubicBezTo>
                  <a:cubicBezTo>
                    <a:pt x="168643" y="58923"/>
                    <a:pt x="160891" y="95059"/>
                    <a:pt x="150319" y="115607"/>
                  </a:cubicBezTo>
                  <a:cubicBezTo>
                    <a:pt x="141509" y="132966"/>
                    <a:pt x="124242" y="149971"/>
                    <a:pt x="106271" y="149971"/>
                  </a:cubicBezTo>
                  <a:cubicBezTo>
                    <a:pt x="81251" y="149971"/>
                    <a:pt x="74908" y="122692"/>
                    <a:pt x="74908" y="119150"/>
                  </a:cubicBezTo>
                  <a:cubicBezTo>
                    <a:pt x="74908" y="117733"/>
                    <a:pt x="75613" y="115253"/>
                    <a:pt x="75965" y="113836"/>
                  </a:cubicBezTo>
                  <a:lnTo>
                    <a:pt x="93585" y="42627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22839F1-E3DF-0244-FD84-377FBCBA9040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12526977" y="8527829"/>
              <a:ext cx="670038" cy="708542"/>
            </a:xfrm>
            <a:custGeom>
              <a:avLst/>
              <a:gdLst>
                <a:gd name="connsiteX0" fmla="*/ 609323 w 670038"/>
                <a:gd name="connsiteY0" fmla="*/ 708661 h 708542"/>
                <a:gd name="connsiteX1" fmla="*/ 670236 w 670038"/>
                <a:gd name="connsiteY1" fmla="*/ 546708 h 708542"/>
                <a:gd name="connsiteX2" fmla="*/ 657651 w 670038"/>
                <a:gd name="connsiteY2" fmla="*/ 546708 h 708542"/>
                <a:gd name="connsiteX3" fmla="*/ 526764 w 670038"/>
                <a:gd name="connsiteY3" fmla="*/ 648941 h 708542"/>
                <a:gd name="connsiteX4" fmla="*/ 370203 w 670038"/>
                <a:gd name="connsiteY4" fmla="*/ 664630 h 708542"/>
                <a:gd name="connsiteX5" fmla="*/ 66647 w 670038"/>
                <a:gd name="connsiteY5" fmla="*/ 664630 h 708542"/>
                <a:gd name="connsiteX6" fmla="*/ 322883 w 670038"/>
                <a:gd name="connsiteY6" fmla="*/ 362487 h 708542"/>
                <a:gd name="connsiteX7" fmla="*/ 327414 w 670038"/>
                <a:gd name="connsiteY7" fmla="*/ 354389 h 708542"/>
                <a:gd name="connsiteX8" fmla="*/ 323890 w 670038"/>
                <a:gd name="connsiteY8" fmla="*/ 346798 h 708542"/>
                <a:gd name="connsiteX9" fmla="*/ 89301 w 670038"/>
                <a:gd name="connsiteY9" fmla="*/ 24411 h 708542"/>
                <a:gd name="connsiteX10" fmla="*/ 365169 w 670038"/>
                <a:gd name="connsiteY10" fmla="*/ 24411 h 708542"/>
                <a:gd name="connsiteX11" fmla="*/ 482967 w 670038"/>
                <a:gd name="connsiteY11" fmla="*/ 32508 h 708542"/>
                <a:gd name="connsiteX12" fmla="*/ 593718 w 670038"/>
                <a:gd name="connsiteY12" fmla="*/ 70466 h 708542"/>
                <a:gd name="connsiteX13" fmla="*/ 657651 w 670038"/>
                <a:gd name="connsiteY13" fmla="*/ 142333 h 708542"/>
                <a:gd name="connsiteX14" fmla="*/ 670236 w 670038"/>
                <a:gd name="connsiteY14" fmla="*/ 142333 h 708542"/>
                <a:gd name="connsiteX15" fmla="*/ 609323 w 670038"/>
                <a:gd name="connsiteY15" fmla="*/ 118 h 708542"/>
                <a:gd name="connsiteX16" fmla="*/ 14293 w 670038"/>
                <a:gd name="connsiteY16" fmla="*/ 118 h 708542"/>
                <a:gd name="connsiteX17" fmla="*/ 700 w 670038"/>
                <a:gd name="connsiteY17" fmla="*/ 3661 h 708542"/>
                <a:gd name="connsiteX18" fmla="*/ 197 w 670038"/>
                <a:gd name="connsiteY18" fmla="*/ 20362 h 708542"/>
                <a:gd name="connsiteX19" fmla="*/ 266501 w 670038"/>
                <a:gd name="connsiteY19" fmla="*/ 386780 h 708542"/>
                <a:gd name="connsiteX20" fmla="*/ 5735 w 670038"/>
                <a:gd name="connsiteY20" fmla="*/ 693984 h 708542"/>
                <a:gd name="connsiteX21" fmla="*/ 700 w 670038"/>
                <a:gd name="connsiteY21" fmla="*/ 703094 h 708542"/>
                <a:gd name="connsiteX22" fmla="*/ 14293 w 670038"/>
                <a:gd name="connsiteY22" fmla="*/ 708661 h 708542"/>
                <a:gd name="connsiteX23" fmla="*/ 609323 w 670038"/>
                <a:gd name="connsiteY23" fmla="*/ 708661 h 70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0038" h="708542">
                  <a:moveTo>
                    <a:pt x="609323" y="708661"/>
                  </a:moveTo>
                  <a:lnTo>
                    <a:pt x="670236" y="546708"/>
                  </a:lnTo>
                  <a:lnTo>
                    <a:pt x="657651" y="546708"/>
                  </a:lnTo>
                  <a:cubicBezTo>
                    <a:pt x="638018" y="599343"/>
                    <a:pt x="584656" y="633758"/>
                    <a:pt x="526764" y="648941"/>
                  </a:cubicBezTo>
                  <a:cubicBezTo>
                    <a:pt x="516192" y="651471"/>
                    <a:pt x="466858" y="664630"/>
                    <a:pt x="370203" y="664630"/>
                  </a:cubicBezTo>
                  <a:lnTo>
                    <a:pt x="66647" y="664630"/>
                  </a:lnTo>
                  <a:lnTo>
                    <a:pt x="322883" y="362487"/>
                  </a:lnTo>
                  <a:cubicBezTo>
                    <a:pt x="326407" y="358438"/>
                    <a:pt x="327414" y="356920"/>
                    <a:pt x="327414" y="354389"/>
                  </a:cubicBezTo>
                  <a:cubicBezTo>
                    <a:pt x="327414" y="353377"/>
                    <a:pt x="327414" y="351859"/>
                    <a:pt x="323890" y="346798"/>
                  </a:cubicBezTo>
                  <a:lnTo>
                    <a:pt x="89301" y="24411"/>
                  </a:lnTo>
                  <a:lnTo>
                    <a:pt x="365169" y="24411"/>
                  </a:lnTo>
                  <a:cubicBezTo>
                    <a:pt x="432626" y="24411"/>
                    <a:pt x="478437" y="31496"/>
                    <a:pt x="482967" y="32508"/>
                  </a:cubicBezTo>
                  <a:cubicBezTo>
                    <a:pt x="510151" y="36557"/>
                    <a:pt x="553948" y="45161"/>
                    <a:pt x="593718" y="70466"/>
                  </a:cubicBezTo>
                  <a:cubicBezTo>
                    <a:pt x="606303" y="78564"/>
                    <a:pt x="640535" y="101338"/>
                    <a:pt x="657651" y="142333"/>
                  </a:cubicBezTo>
                  <a:lnTo>
                    <a:pt x="670236" y="142333"/>
                  </a:lnTo>
                  <a:lnTo>
                    <a:pt x="609323" y="118"/>
                  </a:lnTo>
                  <a:lnTo>
                    <a:pt x="14293" y="118"/>
                  </a:lnTo>
                  <a:cubicBezTo>
                    <a:pt x="2714" y="118"/>
                    <a:pt x="2211" y="624"/>
                    <a:pt x="700" y="3661"/>
                  </a:cubicBezTo>
                  <a:cubicBezTo>
                    <a:pt x="197" y="5179"/>
                    <a:pt x="197" y="14795"/>
                    <a:pt x="197" y="20362"/>
                  </a:cubicBezTo>
                  <a:lnTo>
                    <a:pt x="266501" y="386780"/>
                  </a:lnTo>
                  <a:lnTo>
                    <a:pt x="5735" y="693984"/>
                  </a:lnTo>
                  <a:cubicBezTo>
                    <a:pt x="700" y="700057"/>
                    <a:pt x="700" y="702588"/>
                    <a:pt x="700" y="703094"/>
                  </a:cubicBezTo>
                  <a:cubicBezTo>
                    <a:pt x="700" y="708661"/>
                    <a:pt x="5231" y="708661"/>
                    <a:pt x="14293" y="708661"/>
                  </a:cubicBezTo>
                  <a:lnTo>
                    <a:pt x="609323" y="708661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E15E402-4562-827E-0816-6D51397689AC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12514035" y="9370879"/>
              <a:ext cx="154697" cy="307153"/>
            </a:xfrm>
            <a:custGeom>
              <a:avLst/>
              <a:gdLst>
                <a:gd name="connsiteX0" fmla="*/ 154895 w 154697"/>
                <a:gd name="connsiteY0" fmla="*/ 13601 h 307153"/>
                <a:gd name="connsiteX1" fmla="*/ 140800 w 154697"/>
                <a:gd name="connsiteY1" fmla="*/ 139 h 307153"/>
                <a:gd name="connsiteX2" fmla="*/ 121066 w 154697"/>
                <a:gd name="connsiteY2" fmla="*/ 19624 h 307153"/>
                <a:gd name="connsiteX3" fmla="*/ 135162 w 154697"/>
                <a:gd name="connsiteY3" fmla="*/ 33086 h 307153"/>
                <a:gd name="connsiteX4" fmla="*/ 154895 w 154697"/>
                <a:gd name="connsiteY4" fmla="*/ 13601 h 307153"/>
                <a:gd name="connsiteX5" fmla="*/ 80189 w 154697"/>
                <a:gd name="connsiteY5" fmla="*/ 252380 h 307153"/>
                <a:gd name="connsiteX6" fmla="*/ 34731 w 154697"/>
                <a:gd name="connsiteY6" fmla="*/ 297373 h 307153"/>
                <a:gd name="connsiteX7" fmla="*/ 22045 w 154697"/>
                <a:gd name="connsiteY7" fmla="*/ 295247 h 307153"/>
                <a:gd name="connsiteX8" fmla="*/ 34027 w 154697"/>
                <a:gd name="connsiteY8" fmla="*/ 277179 h 307153"/>
                <a:gd name="connsiteX9" fmla="*/ 20283 w 154697"/>
                <a:gd name="connsiteY9" fmla="*/ 264071 h 307153"/>
                <a:gd name="connsiteX10" fmla="*/ 197 w 154697"/>
                <a:gd name="connsiteY10" fmla="*/ 284973 h 307153"/>
                <a:gd name="connsiteX11" fmla="*/ 35084 w 154697"/>
                <a:gd name="connsiteY11" fmla="*/ 307292 h 307153"/>
                <a:gd name="connsiteX12" fmla="*/ 108380 w 154697"/>
                <a:gd name="connsiteY12" fmla="*/ 251318 h 307153"/>
                <a:gd name="connsiteX13" fmla="*/ 140095 w 154697"/>
                <a:gd name="connsiteY13" fmla="*/ 124488 h 307153"/>
                <a:gd name="connsiteX14" fmla="*/ 141857 w 154697"/>
                <a:gd name="connsiteY14" fmla="*/ 112089 h 307153"/>
                <a:gd name="connsiteX15" fmla="*/ 104152 w 154697"/>
                <a:gd name="connsiteY15" fmla="*/ 78787 h 307153"/>
                <a:gd name="connsiteX16" fmla="*/ 42484 w 154697"/>
                <a:gd name="connsiteY16" fmla="*/ 132991 h 307153"/>
                <a:gd name="connsiteX17" fmla="*/ 48474 w 154697"/>
                <a:gd name="connsiteY17" fmla="*/ 137596 h 307153"/>
                <a:gd name="connsiteX18" fmla="*/ 55522 w 154697"/>
                <a:gd name="connsiteY18" fmla="*/ 131220 h 307153"/>
                <a:gd name="connsiteX19" fmla="*/ 103094 w 154697"/>
                <a:gd name="connsiteY19" fmla="*/ 88707 h 307153"/>
                <a:gd name="connsiteX20" fmla="*/ 115076 w 154697"/>
                <a:gd name="connsiteY20" fmla="*/ 106066 h 307153"/>
                <a:gd name="connsiteX21" fmla="*/ 114018 w 154697"/>
                <a:gd name="connsiteY21" fmla="*/ 116694 h 307153"/>
                <a:gd name="connsiteX22" fmla="*/ 80189 w 154697"/>
                <a:gd name="connsiteY22" fmla="*/ 252380 h 30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4697" h="307153">
                  <a:moveTo>
                    <a:pt x="154895" y="13601"/>
                  </a:moveTo>
                  <a:cubicBezTo>
                    <a:pt x="154895" y="7579"/>
                    <a:pt x="150314" y="139"/>
                    <a:pt x="140800" y="139"/>
                  </a:cubicBezTo>
                  <a:cubicBezTo>
                    <a:pt x="130581" y="139"/>
                    <a:pt x="121066" y="10059"/>
                    <a:pt x="121066" y="19624"/>
                  </a:cubicBezTo>
                  <a:cubicBezTo>
                    <a:pt x="121066" y="25292"/>
                    <a:pt x="125295" y="33086"/>
                    <a:pt x="135162" y="33086"/>
                  </a:cubicBezTo>
                  <a:cubicBezTo>
                    <a:pt x="144676" y="33086"/>
                    <a:pt x="154895" y="23875"/>
                    <a:pt x="154895" y="13601"/>
                  </a:cubicBezTo>
                  <a:close/>
                  <a:moveTo>
                    <a:pt x="80189" y="252380"/>
                  </a:moveTo>
                  <a:cubicBezTo>
                    <a:pt x="74199" y="276825"/>
                    <a:pt x="55522" y="297373"/>
                    <a:pt x="34731" y="297373"/>
                  </a:cubicBezTo>
                  <a:cubicBezTo>
                    <a:pt x="30150" y="297373"/>
                    <a:pt x="25922" y="296664"/>
                    <a:pt x="22045" y="295247"/>
                  </a:cubicBezTo>
                  <a:cubicBezTo>
                    <a:pt x="31207" y="290996"/>
                    <a:pt x="34027" y="282493"/>
                    <a:pt x="34027" y="277179"/>
                  </a:cubicBezTo>
                  <a:cubicBezTo>
                    <a:pt x="34027" y="268677"/>
                    <a:pt x="27331" y="264071"/>
                    <a:pt x="20283" y="264071"/>
                  </a:cubicBezTo>
                  <a:cubicBezTo>
                    <a:pt x="9359" y="264071"/>
                    <a:pt x="197" y="273637"/>
                    <a:pt x="197" y="284973"/>
                  </a:cubicBezTo>
                  <a:cubicBezTo>
                    <a:pt x="197" y="298436"/>
                    <a:pt x="13940" y="307292"/>
                    <a:pt x="35084" y="307292"/>
                  </a:cubicBezTo>
                  <a:cubicBezTo>
                    <a:pt x="56227" y="307292"/>
                    <a:pt x="97456" y="294539"/>
                    <a:pt x="108380" y="251318"/>
                  </a:cubicBezTo>
                  <a:lnTo>
                    <a:pt x="140095" y="124488"/>
                  </a:lnTo>
                  <a:cubicBezTo>
                    <a:pt x="141152" y="120591"/>
                    <a:pt x="141857" y="117403"/>
                    <a:pt x="141857" y="112089"/>
                  </a:cubicBezTo>
                  <a:cubicBezTo>
                    <a:pt x="141857" y="92604"/>
                    <a:pt x="125295" y="78787"/>
                    <a:pt x="104152" y="78787"/>
                  </a:cubicBezTo>
                  <a:cubicBezTo>
                    <a:pt x="65037" y="78787"/>
                    <a:pt x="42484" y="128031"/>
                    <a:pt x="42484" y="132991"/>
                  </a:cubicBezTo>
                  <a:cubicBezTo>
                    <a:pt x="42484" y="137596"/>
                    <a:pt x="47417" y="137596"/>
                    <a:pt x="48474" y="137596"/>
                  </a:cubicBezTo>
                  <a:cubicBezTo>
                    <a:pt x="52703" y="137596"/>
                    <a:pt x="53055" y="136534"/>
                    <a:pt x="55522" y="131220"/>
                  </a:cubicBezTo>
                  <a:cubicBezTo>
                    <a:pt x="64332" y="110672"/>
                    <a:pt x="82656" y="88707"/>
                    <a:pt x="103094" y="88707"/>
                  </a:cubicBezTo>
                  <a:cubicBezTo>
                    <a:pt x="111904" y="88707"/>
                    <a:pt x="115076" y="94730"/>
                    <a:pt x="115076" y="106066"/>
                  </a:cubicBezTo>
                  <a:cubicBezTo>
                    <a:pt x="115076" y="109963"/>
                    <a:pt x="114371" y="114923"/>
                    <a:pt x="114018" y="116694"/>
                  </a:cubicBezTo>
                  <a:lnTo>
                    <a:pt x="80189" y="252380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CF243E3-3B37-75F7-7051-66E97021AC9C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12725647" y="9469367"/>
              <a:ext cx="259356" cy="95299"/>
            </a:xfrm>
            <a:custGeom>
              <a:avLst/>
              <a:gdLst>
                <a:gd name="connsiteX0" fmla="*/ 246167 w 259356"/>
                <a:gd name="connsiteY0" fmla="*/ 17498 h 95299"/>
                <a:gd name="connsiteX1" fmla="*/ 259558 w 259356"/>
                <a:gd name="connsiteY1" fmla="*/ 8642 h 95299"/>
                <a:gd name="connsiteX2" fmla="*/ 246520 w 259356"/>
                <a:gd name="connsiteY2" fmla="*/ 139 h 95299"/>
                <a:gd name="connsiteX3" fmla="*/ 13239 w 259356"/>
                <a:gd name="connsiteY3" fmla="*/ 139 h 95299"/>
                <a:gd name="connsiteX4" fmla="*/ 201 w 259356"/>
                <a:gd name="connsiteY4" fmla="*/ 8642 h 95299"/>
                <a:gd name="connsiteX5" fmla="*/ 13592 w 259356"/>
                <a:gd name="connsiteY5" fmla="*/ 17498 h 95299"/>
                <a:gd name="connsiteX6" fmla="*/ 246167 w 259356"/>
                <a:gd name="connsiteY6" fmla="*/ 17498 h 95299"/>
                <a:gd name="connsiteX7" fmla="*/ 246520 w 259356"/>
                <a:gd name="connsiteY7" fmla="*/ 95438 h 95299"/>
                <a:gd name="connsiteX8" fmla="*/ 259558 w 259356"/>
                <a:gd name="connsiteY8" fmla="*/ 86936 h 95299"/>
                <a:gd name="connsiteX9" fmla="*/ 246167 w 259356"/>
                <a:gd name="connsiteY9" fmla="*/ 78079 h 95299"/>
                <a:gd name="connsiteX10" fmla="*/ 13592 w 259356"/>
                <a:gd name="connsiteY10" fmla="*/ 78079 h 95299"/>
                <a:gd name="connsiteX11" fmla="*/ 201 w 259356"/>
                <a:gd name="connsiteY11" fmla="*/ 86936 h 95299"/>
                <a:gd name="connsiteX12" fmla="*/ 13239 w 259356"/>
                <a:gd name="connsiteY12" fmla="*/ 95438 h 95299"/>
                <a:gd name="connsiteX13" fmla="*/ 246520 w 259356"/>
                <a:gd name="connsiteY13" fmla="*/ 95438 h 9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9356" h="95299">
                  <a:moveTo>
                    <a:pt x="246167" y="17498"/>
                  </a:moveTo>
                  <a:cubicBezTo>
                    <a:pt x="251453" y="17498"/>
                    <a:pt x="259558" y="17498"/>
                    <a:pt x="259558" y="8642"/>
                  </a:cubicBezTo>
                  <a:cubicBezTo>
                    <a:pt x="259558" y="139"/>
                    <a:pt x="251101" y="139"/>
                    <a:pt x="246520" y="139"/>
                  </a:cubicBezTo>
                  <a:lnTo>
                    <a:pt x="13239" y="139"/>
                  </a:lnTo>
                  <a:cubicBezTo>
                    <a:pt x="8658" y="139"/>
                    <a:pt x="201" y="139"/>
                    <a:pt x="201" y="8642"/>
                  </a:cubicBezTo>
                  <a:cubicBezTo>
                    <a:pt x="201" y="17498"/>
                    <a:pt x="8306" y="17498"/>
                    <a:pt x="13592" y="17498"/>
                  </a:cubicBezTo>
                  <a:lnTo>
                    <a:pt x="246167" y="17498"/>
                  </a:lnTo>
                  <a:close/>
                  <a:moveTo>
                    <a:pt x="246520" y="95438"/>
                  </a:moveTo>
                  <a:cubicBezTo>
                    <a:pt x="251101" y="95438"/>
                    <a:pt x="259558" y="95438"/>
                    <a:pt x="259558" y="86936"/>
                  </a:cubicBezTo>
                  <a:cubicBezTo>
                    <a:pt x="259558" y="78079"/>
                    <a:pt x="251453" y="78079"/>
                    <a:pt x="246167" y="78079"/>
                  </a:cubicBezTo>
                  <a:lnTo>
                    <a:pt x="13592" y="78079"/>
                  </a:lnTo>
                  <a:cubicBezTo>
                    <a:pt x="8306" y="78079"/>
                    <a:pt x="201" y="78079"/>
                    <a:pt x="201" y="86936"/>
                  </a:cubicBezTo>
                  <a:cubicBezTo>
                    <a:pt x="201" y="95438"/>
                    <a:pt x="8658" y="95438"/>
                    <a:pt x="13239" y="95438"/>
                  </a:cubicBezTo>
                  <a:lnTo>
                    <a:pt x="246520" y="95438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DB7AAA3-149F-2D8E-2A8A-85E66DB7018A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13048430" y="9370525"/>
              <a:ext cx="128268" cy="235236"/>
            </a:xfrm>
            <a:custGeom>
              <a:avLst/>
              <a:gdLst>
                <a:gd name="connsiteX0" fmla="*/ 79847 w 128268"/>
                <a:gd name="connsiteY0" fmla="*/ 10059 h 235236"/>
                <a:gd name="connsiteX1" fmla="*/ 69275 w 128268"/>
                <a:gd name="connsiteY1" fmla="*/ 139 h 235236"/>
                <a:gd name="connsiteX2" fmla="*/ 207 w 128268"/>
                <a:gd name="connsiteY2" fmla="*/ 22812 h 235236"/>
                <a:gd name="connsiteX3" fmla="*/ 207 w 128268"/>
                <a:gd name="connsiteY3" fmla="*/ 35566 h 235236"/>
                <a:gd name="connsiteX4" fmla="*/ 51303 w 128268"/>
                <a:gd name="connsiteY4" fmla="*/ 25647 h 235236"/>
                <a:gd name="connsiteX5" fmla="*/ 51303 w 128268"/>
                <a:gd name="connsiteY5" fmla="*/ 206325 h 235236"/>
                <a:gd name="connsiteX6" fmla="*/ 16065 w 128268"/>
                <a:gd name="connsiteY6" fmla="*/ 222622 h 235236"/>
                <a:gd name="connsiteX7" fmla="*/ 2674 w 128268"/>
                <a:gd name="connsiteY7" fmla="*/ 222622 h 235236"/>
                <a:gd name="connsiteX8" fmla="*/ 2674 w 128268"/>
                <a:gd name="connsiteY8" fmla="*/ 235375 h 235236"/>
                <a:gd name="connsiteX9" fmla="*/ 65399 w 128268"/>
                <a:gd name="connsiteY9" fmla="*/ 233958 h 235236"/>
                <a:gd name="connsiteX10" fmla="*/ 128476 w 128268"/>
                <a:gd name="connsiteY10" fmla="*/ 235375 h 235236"/>
                <a:gd name="connsiteX11" fmla="*/ 128476 w 128268"/>
                <a:gd name="connsiteY11" fmla="*/ 222622 h 235236"/>
                <a:gd name="connsiteX12" fmla="*/ 115085 w 128268"/>
                <a:gd name="connsiteY12" fmla="*/ 222622 h 235236"/>
                <a:gd name="connsiteX13" fmla="*/ 79847 w 128268"/>
                <a:gd name="connsiteY13" fmla="*/ 206325 h 235236"/>
                <a:gd name="connsiteX14" fmla="*/ 79847 w 128268"/>
                <a:gd name="connsiteY14" fmla="*/ 10059 h 2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268" h="235236">
                  <a:moveTo>
                    <a:pt x="79847" y="10059"/>
                  </a:moveTo>
                  <a:cubicBezTo>
                    <a:pt x="79847" y="493"/>
                    <a:pt x="79142" y="139"/>
                    <a:pt x="69275" y="139"/>
                  </a:cubicBezTo>
                  <a:cubicBezTo>
                    <a:pt x="46722" y="22458"/>
                    <a:pt x="14655" y="22812"/>
                    <a:pt x="207" y="22812"/>
                  </a:cubicBezTo>
                  <a:lnTo>
                    <a:pt x="207" y="35566"/>
                  </a:lnTo>
                  <a:cubicBezTo>
                    <a:pt x="8665" y="35566"/>
                    <a:pt x="31922" y="35566"/>
                    <a:pt x="51303" y="25647"/>
                  </a:cubicBezTo>
                  <a:lnTo>
                    <a:pt x="51303" y="206325"/>
                  </a:lnTo>
                  <a:cubicBezTo>
                    <a:pt x="51303" y="218016"/>
                    <a:pt x="51303" y="222622"/>
                    <a:pt x="16065" y="222622"/>
                  </a:cubicBezTo>
                  <a:lnTo>
                    <a:pt x="2674" y="222622"/>
                  </a:lnTo>
                  <a:lnTo>
                    <a:pt x="2674" y="235375"/>
                  </a:lnTo>
                  <a:cubicBezTo>
                    <a:pt x="9017" y="235021"/>
                    <a:pt x="52361" y="233958"/>
                    <a:pt x="65399" y="233958"/>
                  </a:cubicBezTo>
                  <a:cubicBezTo>
                    <a:pt x="76323" y="233958"/>
                    <a:pt x="120724" y="235021"/>
                    <a:pt x="128476" y="235375"/>
                  </a:cubicBezTo>
                  <a:lnTo>
                    <a:pt x="128476" y="222622"/>
                  </a:lnTo>
                  <a:lnTo>
                    <a:pt x="115085" y="222622"/>
                  </a:lnTo>
                  <a:cubicBezTo>
                    <a:pt x="79847" y="222622"/>
                    <a:pt x="79847" y="218016"/>
                    <a:pt x="79847" y="206325"/>
                  </a:cubicBezTo>
                  <a:lnTo>
                    <a:pt x="79847" y="10059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72BC0F9-0098-BF9A-EA7A-326606928CAD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13369740" y="8629053"/>
              <a:ext cx="20136" cy="506102"/>
            </a:xfrm>
            <a:custGeom>
              <a:avLst/>
              <a:gdLst>
                <a:gd name="connsiteX0" fmla="*/ 20350 w 20136"/>
                <a:gd name="connsiteY0" fmla="*/ 18347 h 506102"/>
                <a:gd name="connsiteX1" fmla="*/ 10281 w 20136"/>
                <a:gd name="connsiteY1" fmla="*/ 127 h 506102"/>
                <a:gd name="connsiteX2" fmla="*/ 213 w 20136"/>
                <a:gd name="connsiteY2" fmla="*/ 18347 h 506102"/>
                <a:gd name="connsiteX3" fmla="*/ 213 w 20136"/>
                <a:gd name="connsiteY3" fmla="*/ 488010 h 506102"/>
                <a:gd name="connsiteX4" fmla="*/ 10281 w 20136"/>
                <a:gd name="connsiteY4" fmla="*/ 506229 h 506102"/>
                <a:gd name="connsiteX5" fmla="*/ 20350 w 20136"/>
                <a:gd name="connsiteY5" fmla="*/ 488010 h 506102"/>
                <a:gd name="connsiteX6" fmla="*/ 20350 w 20136"/>
                <a:gd name="connsiteY6" fmla="*/ 18347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" h="506102">
                  <a:moveTo>
                    <a:pt x="20350" y="18347"/>
                  </a:moveTo>
                  <a:cubicBezTo>
                    <a:pt x="20350" y="9237"/>
                    <a:pt x="20350" y="127"/>
                    <a:pt x="10281" y="127"/>
                  </a:cubicBezTo>
                  <a:cubicBezTo>
                    <a:pt x="213" y="127"/>
                    <a:pt x="213" y="9237"/>
                    <a:pt x="213" y="18347"/>
                  </a:cubicBezTo>
                  <a:lnTo>
                    <a:pt x="213" y="488010"/>
                  </a:lnTo>
                  <a:cubicBezTo>
                    <a:pt x="213" y="497120"/>
                    <a:pt x="213" y="506229"/>
                    <a:pt x="10281" y="506229"/>
                  </a:cubicBezTo>
                  <a:cubicBezTo>
                    <a:pt x="20350" y="506229"/>
                    <a:pt x="20350" y="497120"/>
                    <a:pt x="20350" y="488010"/>
                  </a:cubicBezTo>
                  <a:lnTo>
                    <a:pt x="20350" y="18347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B53F5CB-A4E6-5D9E-B61E-B22CF1DAD71B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13464710" y="8651321"/>
              <a:ext cx="274422" cy="455491"/>
            </a:xfrm>
            <a:custGeom>
              <a:avLst/>
              <a:gdLst>
                <a:gd name="connsiteX0" fmla="*/ 274638 w 274422"/>
                <a:gd name="connsiteY0" fmla="*/ 69463 h 455491"/>
                <a:gd name="connsiteX1" fmla="*/ 206174 w 274422"/>
                <a:gd name="connsiteY1" fmla="*/ 127 h 455491"/>
                <a:gd name="connsiteX2" fmla="*/ 145262 w 274422"/>
                <a:gd name="connsiteY2" fmla="*/ 21384 h 455491"/>
                <a:gd name="connsiteX3" fmla="*/ 80322 w 274422"/>
                <a:gd name="connsiteY3" fmla="*/ 129183 h 455491"/>
                <a:gd name="connsiteX4" fmla="*/ 280 w 274422"/>
                <a:gd name="connsiteY4" fmla="*/ 450558 h 455491"/>
                <a:gd name="connsiteX5" fmla="*/ 6321 w 274422"/>
                <a:gd name="connsiteY5" fmla="*/ 455619 h 455491"/>
                <a:gd name="connsiteX6" fmla="*/ 12362 w 274422"/>
                <a:gd name="connsiteY6" fmla="*/ 453089 h 455491"/>
                <a:gd name="connsiteX7" fmla="*/ 47600 w 274422"/>
                <a:gd name="connsiteY7" fmla="*/ 313405 h 455491"/>
                <a:gd name="connsiteX8" fmla="*/ 116064 w 274422"/>
                <a:gd name="connsiteY8" fmla="*/ 362496 h 455491"/>
                <a:gd name="connsiteX9" fmla="*/ 213222 w 274422"/>
                <a:gd name="connsiteY9" fmla="*/ 322514 h 455491"/>
                <a:gd name="connsiteX10" fmla="*/ 253495 w 274422"/>
                <a:gd name="connsiteY10" fmla="*/ 229392 h 455491"/>
                <a:gd name="connsiteX11" fmla="*/ 216746 w 274422"/>
                <a:gd name="connsiteY11" fmla="*/ 153982 h 455491"/>
                <a:gd name="connsiteX12" fmla="*/ 274638 w 274422"/>
                <a:gd name="connsiteY12" fmla="*/ 69463 h 455491"/>
                <a:gd name="connsiteX13" fmla="*/ 184024 w 274422"/>
                <a:gd name="connsiteY13" fmla="*/ 153476 h 455491"/>
                <a:gd name="connsiteX14" fmla="*/ 159861 w 274422"/>
                <a:gd name="connsiteY14" fmla="*/ 157019 h 455491"/>
                <a:gd name="connsiteX15" fmla="*/ 137711 w 274422"/>
                <a:gd name="connsiteY15" fmla="*/ 154995 h 455491"/>
                <a:gd name="connsiteX16" fmla="*/ 162378 w 274422"/>
                <a:gd name="connsiteY16" fmla="*/ 150946 h 455491"/>
                <a:gd name="connsiteX17" fmla="*/ 184024 w 274422"/>
                <a:gd name="connsiteY17" fmla="*/ 153476 h 455491"/>
                <a:gd name="connsiteX18" fmla="*/ 246447 w 274422"/>
                <a:gd name="connsiteY18" fmla="*/ 57823 h 455491"/>
                <a:gd name="connsiteX19" fmla="*/ 201140 w 274422"/>
                <a:gd name="connsiteY19" fmla="*/ 145379 h 455491"/>
                <a:gd name="connsiteX20" fmla="*/ 162378 w 274422"/>
                <a:gd name="connsiteY20" fmla="*/ 139305 h 455491"/>
                <a:gd name="connsiteX21" fmla="*/ 123615 w 274422"/>
                <a:gd name="connsiteY21" fmla="*/ 155501 h 455491"/>
                <a:gd name="connsiteX22" fmla="*/ 158351 w 274422"/>
                <a:gd name="connsiteY22" fmla="*/ 168153 h 455491"/>
                <a:gd name="connsiteX23" fmla="*/ 199630 w 274422"/>
                <a:gd name="connsiteY23" fmla="*/ 161574 h 455491"/>
                <a:gd name="connsiteX24" fmla="*/ 221780 w 274422"/>
                <a:gd name="connsiteY24" fmla="*/ 218763 h 455491"/>
                <a:gd name="connsiteX25" fmla="*/ 196610 w 274422"/>
                <a:gd name="connsiteY25" fmla="*/ 305813 h 455491"/>
                <a:gd name="connsiteX26" fmla="*/ 114554 w 274422"/>
                <a:gd name="connsiteY26" fmla="*/ 351362 h 455491"/>
                <a:gd name="connsiteX27" fmla="*/ 57165 w 274422"/>
                <a:gd name="connsiteY27" fmla="*/ 286075 h 455491"/>
                <a:gd name="connsiteX28" fmla="*/ 59682 w 274422"/>
                <a:gd name="connsiteY28" fmla="*/ 263807 h 455491"/>
                <a:gd name="connsiteX29" fmla="*/ 91900 w 274422"/>
                <a:gd name="connsiteY29" fmla="*/ 135763 h 455491"/>
                <a:gd name="connsiteX30" fmla="*/ 199630 w 274422"/>
                <a:gd name="connsiteY30" fmla="*/ 11768 h 455491"/>
                <a:gd name="connsiteX31" fmla="*/ 246447 w 274422"/>
                <a:gd name="connsiteY31" fmla="*/ 57823 h 45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4422" h="455491">
                  <a:moveTo>
                    <a:pt x="274638" y="69463"/>
                  </a:moveTo>
                  <a:cubicBezTo>
                    <a:pt x="274638" y="31506"/>
                    <a:pt x="246951" y="127"/>
                    <a:pt x="206174" y="127"/>
                  </a:cubicBezTo>
                  <a:cubicBezTo>
                    <a:pt x="176977" y="127"/>
                    <a:pt x="162881" y="8225"/>
                    <a:pt x="145262" y="21384"/>
                  </a:cubicBezTo>
                  <a:cubicBezTo>
                    <a:pt x="117574" y="41628"/>
                    <a:pt x="89887" y="90720"/>
                    <a:pt x="80322" y="129183"/>
                  </a:cubicBezTo>
                  <a:lnTo>
                    <a:pt x="280" y="450558"/>
                  </a:lnTo>
                  <a:cubicBezTo>
                    <a:pt x="-224" y="452583"/>
                    <a:pt x="2293" y="455619"/>
                    <a:pt x="6321" y="455619"/>
                  </a:cubicBezTo>
                  <a:cubicBezTo>
                    <a:pt x="10348" y="455619"/>
                    <a:pt x="11858" y="454607"/>
                    <a:pt x="12362" y="453089"/>
                  </a:cubicBezTo>
                  <a:lnTo>
                    <a:pt x="47600" y="313405"/>
                  </a:lnTo>
                  <a:cubicBezTo>
                    <a:pt x="57165" y="343771"/>
                    <a:pt x="79315" y="362496"/>
                    <a:pt x="116064" y="362496"/>
                  </a:cubicBezTo>
                  <a:cubicBezTo>
                    <a:pt x="152813" y="362496"/>
                    <a:pt x="190569" y="344783"/>
                    <a:pt x="213222" y="322514"/>
                  </a:cubicBezTo>
                  <a:cubicBezTo>
                    <a:pt x="237386" y="299234"/>
                    <a:pt x="253495" y="266843"/>
                    <a:pt x="253495" y="229392"/>
                  </a:cubicBezTo>
                  <a:cubicBezTo>
                    <a:pt x="253495" y="192952"/>
                    <a:pt x="234869" y="166635"/>
                    <a:pt x="216746" y="153982"/>
                  </a:cubicBezTo>
                  <a:cubicBezTo>
                    <a:pt x="245944" y="137281"/>
                    <a:pt x="274638" y="105903"/>
                    <a:pt x="274638" y="69463"/>
                  </a:cubicBezTo>
                  <a:close/>
                  <a:moveTo>
                    <a:pt x="184024" y="153476"/>
                  </a:moveTo>
                  <a:cubicBezTo>
                    <a:pt x="177480" y="156007"/>
                    <a:pt x="171943" y="157019"/>
                    <a:pt x="159861" y="157019"/>
                  </a:cubicBezTo>
                  <a:cubicBezTo>
                    <a:pt x="152813" y="157019"/>
                    <a:pt x="142745" y="157525"/>
                    <a:pt x="137711" y="154995"/>
                  </a:cubicBezTo>
                  <a:cubicBezTo>
                    <a:pt x="138718" y="149934"/>
                    <a:pt x="156840" y="150946"/>
                    <a:pt x="162378" y="150946"/>
                  </a:cubicBezTo>
                  <a:cubicBezTo>
                    <a:pt x="172949" y="150946"/>
                    <a:pt x="177480" y="150946"/>
                    <a:pt x="184024" y="153476"/>
                  </a:cubicBezTo>
                  <a:close/>
                  <a:moveTo>
                    <a:pt x="246447" y="57823"/>
                  </a:moveTo>
                  <a:cubicBezTo>
                    <a:pt x="246447" y="93250"/>
                    <a:pt x="227318" y="129689"/>
                    <a:pt x="201140" y="145379"/>
                  </a:cubicBezTo>
                  <a:cubicBezTo>
                    <a:pt x="187548" y="140318"/>
                    <a:pt x="177480" y="139305"/>
                    <a:pt x="162378" y="139305"/>
                  </a:cubicBezTo>
                  <a:cubicBezTo>
                    <a:pt x="151806" y="139305"/>
                    <a:pt x="123615" y="138799"/>
                    <a:pt x="123615" y="155501"/>
                  </a:cubicBezTo>
                  <a:cubicBezTo>
                    <a:pt x="123112" y="169672"/>
                    <a:pt x="149289" y="168153"/>
                    <a:pt x="158351" y="168153"/>
                  </a:cubicBezTo>
                  <a:cubicBezTo>
                    <a:pt x="176977" y="168153"/>
                    <a:pt x="184528" y="167647"/>
                    <a:pt x="199630" y="161574"/>
                  </a:cubicBezTo>
                  <a:cubicBezTo>
                    <a:pt x="218760" y="179794"/>
                    <a:pt x="221277" y="195483"/>
                    <a:pt x="221780" y="218763"/>
                  </a:cubicBezTo>
                  <a:cubicBezTo>
                    <a:pt x="222787" y="248117"/>
                    <a:pt x="210705" y="286075"/>
                    <a:pt x="196610" y="305813"/>
                  </a:cubicBezTo>
                  <a:cubicBezTo>
                    <a:pt x="176977" y="333143"/>
                    <a:pt x="143248" y="351362"/>
                    <a:pt x="114554" y="351362"/>
                  </a:cubicBezTo>
                  <a:cubicBezTo>
                    <a:pt x="76295" y="351362"/>
                    <a:pt x="57165" y="322008"/>
                    <a:pt x="57165" y="286075"/>
                  </a:cubicBezTo>
                  <a:cubicBezTo>
                    <a:pt x="57165" y="281014"/>
                    <a:pt x="57165" y="273423"/>
                    <a:pt x="59682" y="263807"/>
                  </a:cubicBezTo>
                  <a:lnTo>
                    <a:pt x="91900" y="135763"/>
                  </a:lnTo>
                  <a:cubicBezTo>
                    <a:pt x="102975" y="92238"/>
                    <a:pt x="139221" y="11768"/>
                    <a:pt x="199630" y="11768"/>
                  </a:cubicBezTo>
                  <a:cubicBezTo>
                    <a:pt x="228828" y="11768"/>
                    <a:pt x="246447" y="27457"/>
                    <a:pt x="246447" y="57823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0BF101C-F8C9-6B90-E8ED-529368075E24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13734413" y="8849662"/>
              <a:ext cx="154697" cy="307153"/>
            </a:xfrm>
            <a:custGeom>
              <a:avLst/>
              <a:gdLst>
                <a:gd name="connsiteX0" fmla="*/ 154919 w 154697"/>
                <a:gd name="connsiteY0" fmla="*/ 13591 h 307153"/>
                <a:gd name="connsiteX1" fmla="*/ 140824 w 154697"/>
                <a:gd name="connsiteY1" fmla="*/ 129 h 307153"/>
                <a:gd name="connsiteX2" fmla="*/ 121090 w 154697"/>
                <a:gd name="connsiteY2" fmla="*/ 19614 h 307153"/>
                <a:gd name="connsiteX3" fmla="*/ 135186 w 154697"/>
                <a:gd name="connsiteY3" fmla="*/ 33076 h 307153"/>
                <a:gd name="connsiteX4" fmla="*/ 154919 w 154697"/>
                <a:gd name="connsiteY4" fmla="*/ 13591 h 307153"/>
                <a:gd name="connsiteX5" fmla="*/ 80213 w 154697"/>
                <a:gd name="connsiteY5" fmla="*/ 252370 h 307153"/>
                <a:gd name="connsiteX6" fmla="*/ 34755 w 154697"/>
                <a:gd name="connsiteY6" fmla="*/ 297363 h 307153"/>
                <a:gd name="connsiteX7" fmla="*/ 22070 w 154697"/>
                <a:gd name="connsiteY7" fmla="*/ 295237 h 307153"/>
                <a:gd name="connsiteX8" fmla="*/ 34051 w 154697"/>
                <a:gd name="connsiteY8" fmla="*/ 277169 h 307153"/>
                <a:gd name="connsiteX9" fmla="*/ 20308 w 154697"/>
                <a:gd name="connsiteY9" fmla="*/ 264061 h 307153"/>
                <a:gd name="connsiteX10" fmla="*/ 222 w 154697"/>
                <a:gd name="connsiteY10" fmla="*/ 284963 h 307153"/>
                <a:gd name="connsiteX11" fmla="*/ 35108 w 154697"/>
                <a:gd name="connsiteY11" fmla="*/ 307282 h 307153"/>
                <a:gd name="connsiteX12" fmla="*/ 108404 w 154697"/>
                <a:gd name="connsiteY12" fmla="*/ 251307 h 307153"/>
                <a:gd name="connsiteX13" fmla="*/ 140119 w 154697"/>
                <a:gd name="connsiteY13" fmla="*/ 124478 h 307153"/>
                <a:gd name="connsiteX14" fmla="*/ 141881 w 154697"/>
                <a:gd name="connsiteY14" fmla="*/ 112079 h 307153"/>
                <a:gd name="connsiteX15" fmla="*/ 104176 w 154697"/>
                <a:gd name="connsiteY15" fmla="*/ 78777 h 307153"/>
                <a:gd name="connsiteX16" fmla="*/ 42508 w 154697"/>
                <a:gd name="connsiteY16" fmla="*/ 132981 h 307153"/>
                <a:gd name="connsiteX17" fmla="*/ 48499 w 154697"/>
                <a:gd name="connsiteY17" fmla="*/ 137586 h 307153"/>
                <a:gd name="connsiteX18" fmla="*/ 55546 w 154697"/>
                <a:gd name="connsiteY18" fmla="*/ 131209 h 307153"/>
                <a:gd name="connsiteX19" fmla="*/ 103119 w 154697"/>
                <a:gd name="connsiteY19" fmla="*/ 88697 h 307153"/>
                <a:gd name="connsiteX20" fmla="*/ 115100 w 154697"/>
                <a:gd name="connsiteY20" fmla="*/ 106056 h 307153"/>
                <a:gd name="connsiteX21" fmla="*/ 114043 w 154697"/>
                <a:gd name="connsiteY21" fmla="*/ 116684 h 307153"/>
                <a:gd name="connsiteX22" fmla="*/ 80213 w 154697"/>
                <a:gd name="connsiteY22" fmla="*/ 252370 h 30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4697" h="307153">
                  <a:moveTo>
                    <a:pt x="154919" y="13591"/>
                  </a:moveTo>
                  <a:cubicBezTo>
                    <a:pt x="154919" y="7569"/>
                    <a:pt x="150338" y="129"/>
                    <a:pt x="140824" y="129"/>
                  </a:cubicBezTo>
                  <a:cubicBezTo>
                    <a:pt x="130605" y="129"/>
                    <a:pt x="121090" y="10048"/>
                    <a:pt x="121090" y="19614"/>
                  </a:cubicBezTo>
                  <a:cubicBezTo>
                    <a:pt x="121090" y="25282"/>
                    <a:pt x="125319" y="33076"/>
                    <a:pt x="135186" y="33076"/>
                  </a:cubicBezTo>
                  <a:cubicBezTo>
                    <a:pt x="144700" y="33076"/>
                    <a:pt x="154919" y="23865"/>
                    <a:pt x="154919" y="13591"/>
                  </a:cubicBezTo>
                  <a:close/>
                  <a:moveTo>
                    <a:pt x="80213" y="252370"/>
                  </a:moveTo>
                  <a:cubicBezTo>
                    <a:pt x="74223" y="276815"/>
                    <a:pt x="55546" y="297363"/>
                    <a:pt x="34755" y="297363"/>
                  </a:cubicBezTo>
                  <a:cubicBezTo>
                    <a:pt x="30174" y="297363"/>
                    <a:pt x="25946" y="296654"/>
                    <a:pt x="22070" y="295237"/>
                  </a:cubicBezTo>
                  <a:cubicBezTo>
                    <a:pt x="31232" y="290986"/>
                    <a:pt x="34051" y="282483"/>
                    <a:pt x="34051" y="277169"/>
                  </a:cubicBezTo>
                  <a:cubicBezTo>
                    <a:pt x="34051" y="268667"/>
                    <a:pt x="27355" y="264061"/>
                    <a:pt x="20308" y="264061"/>
                  </a:cubicBezTo>
                  <a:cubicBezTo>
                    <a:pt x="9384" y="264061"/>
                    <a:pt x="222" y="273626"/>
                    <a:pt x="222" y="284963"/>
                  </a:cubicBezTo>
                  <a:cubicBezTo>
                    <a:pt x="222" y="298425"/>
                    <a:pt x="13965" y="307282"/>
                    <a:pt x="35108" y="307282"/>
                  </a:cubicBezTo>
                  <a:cubicBezTo>
                    <a:pt x="56251" y="307282"/>
                    <a:pt x="97480" y="294528"/>
                    <a:pt x="108404" y="251307"/>
                  </a:cubicBezTo>
                  <a:lnTo>
                    <a:pt x="140119" y="124478"/>
                  </a:lnTo>
                  <a:cubicBezTo>
                    <a:pt x="141176" y="120581"/>
                    <a:pt x="141881" y="117393"/>
                    <a:pt x="141881" y="112079"/>
                  </a:cubicBezTo>
                  <a:cubicBezTo>
                    <a:pt x="141881" y="92594"/>
                    <a:pt x="125319" y="78777"/>
                    <a:pt x="104176" y="78777"/>
                  </a:cubicBezTo>
                  <a:cubicBezTo>
                    <a:pt x="65061" y="78777"/>
                    <a:pt x="42508" y="128021"/>
                    <a:pt x="42508" y="132981"/>
                  </a:cubicBezTo>
                  <a:cubicBezTo>
                    <a:pt x="42508" y="137586"/>
                    <a:pt x="47441" y="137586"/>
                    <a:pt x="48499" y="137586"/>
                  </a:cubicBezTo>
                  <a:cubicBezTo>
                    <a:pt x="52727" y="137586"/>
                    <a:pt x="53080" y="136523"/>
                    <a:pt x="55546" y="131209"/>
                  </a:cubicBezTo>
                  <a:cubicBezTo>
                    <a:pt x="64356" y="110662"/>
                    <a:pt x="82680" y="88697"/>
                    <a:pt x="103119" y="88697"/>
                  </a:cubicBezTo>
                  <a:cubicBezTo>
                    <a:pt x="111928" y="88697"/>
                    <a:pt x="115100" y="94719"/>
                    <a:pt x="115100" y="106056"/>
                  </a:cubicBezTo>
                  <a:cubicBezTo>
                    <a:pt x="115100" y="109953"/>
                    <a:pt x="114395" y="114913"/>
                    <a:pt x="114043" y="116684"/>
                  </a:cubicBezTo>
                  <a:lnTo>
                    <a:pt x="80213" y="252370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E7A22BF-34A4-EC72-07EA-7F791C1C3F69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14006434" y="8629053"/>
              <a:ext cx="20136" cy="506102"/>
            </a:xfrm>
            <a:custGeom>
              <a:avLst/>
              <a:gdLst>
                <a:gd name="connsiteX0" fmla="*/ 20362 w 20136"/>
                <a:gd name="connsiteY0" fmla="*/ 18347 h 506102"/>
                <a:gd name="connsiteX1" fmla="*/ 10294 w 20136"/>
                <a:gd name="connsiteY1" fmla="*/ 127 h 506102"/>
                <a:gd name="connsiteX2" fmla="*/ 226 w 20136"/>
                <a:gd name="connsiteY2" fmla="*/ 18347 h 506102"/>
                <a:gd name="connsiteX3" fmla="*/ 226 w 20136"/>
                <a:gd name="connsiteY3" fmla="*/ 488010 h 506102"/>
                <a:gd name="connsiteX4" fmla="*/ 10294 w 20136"/>
                <a:gd name="connsiteY4" fmla="*/ 506229 h 506102"/>
                <a:gd name="connsiteX5" fmla="*/ 20362 w 20136"/>
                <a:gd name="connsiteY5" fmla="*/ 488010 h 506102"/>
                <a:gd name="connsiteX6" fmla="*/ 20362 w 20136"/>
                <a:gd name="connsiteY6" fmla="*/ 18347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" h="506102">
                  <a:moveTo>
                    <a:pt x="20362" y="18347"/>
                  </a:moveTo>
                  <a:cubicBezTo>
                    <a:pt x="20362" y="9237"/>
                    <a:pt x="20362" y="127"/>
                    <a:pt x="10294" y="127"/>
                  </a:cubicBezTo>
                  <a:cubicBezTo>
                    <a:pt x="226" y="127"/>
                    <a:pt x="226" y="9237"/>
                    <a:pt x="226" y="18347"/>
                  </a:cubicBezTo>
                  <a:lnTo>
                    <a:pt x="226" y="488010"/>
                  </a:lnTo>
                  <a:cubicBezTo>
                    <a:pt x="226" y="497120"/>
                    <a:pt x="226" y="506229"/>
                    <a:pt x="10294" y="506229"/>
                  </a:cubicBezTo>
                  <a:cubicBezTo>
                    <a:pt x="20362" y="506229"/>
                    <a:pt x="20362" y="497120"/>
                    <a:pt x="20362" y="488010"/>
                  </a:cubicBezTo>
                  <a:lnTo>
                    <a:pt x="20362" y="18347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CD770A0-6AF5-DCB1-A124-9F1495D65D17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14226422" y="8713572"/>
              <a:ext cx="334767" cy="337063"/>
            </a:xfrm>
            <a:custGeom>
              <a:avLst/>
              <a:gdLst>
                <a:gd name="connsiteX0" fmla="*/ 177934 w 334767"/>
                <a:gd name="connsiteY0" fmla="*/ 178781 h 337063"/>
                <a:gd name="connsiteX1" fmla="*/ 318386 w 334767"/>
                <a:gd name="connsiteY1" fmla="*/ 178781 h 337063"/>
                <a:gd name="connsiteX2" fmla="*/ 334998 w 334767"/>
                <a:gd name="connsiteY2" fmla="*/ 168659 h 337063"/>
                <a:gd name="connsiteX3" fmla="*/ 318386 w 334767"/>
                <a:gd name="connsiteY3" fmla="*/ 158537 h 337063"/>
                <a:gd name="connsiteX4" fmla="*/ 177934 w 334767"/>
                <a:gd name="connsiteY4" fmla="*/ 158537 h 337063"/>
                <a:gd name="connsiteX5" fmla="*/ 177934 w 334767"/>
                <a:gd name="connsiteY5" fmla="*/ 16829 h 337063"/>
                <a:gd name="connsiteX6" fmla="*/ 167866 w 334767"/>
                <a:gd name="connsiteY6" fmla="*/ 127 h 337063"/>
                <a:gd name="connsiteX7" fmla="*/ 157798 w 334767"/>
                <a:gd name="connsiteY7" fmla="*/ 16829 h 337063"/>
                <a:gd name="connsiteX8" fmla="*/ 157798 w 334767"/>
                <a:gd name="connsiteY8" fmla="*/ 158537 h 337063"/>
                <a:gd name="connsiteX9" fmla="*/ 16843 w 334767"/>
                <a:gd name="connsiteY9" fmla="*/ 158537 h 337063"/>
                <a:gd name="connsiteX10" fmla="*/ 231 w 334767"/>
                <a:gd name="connsiteY10" fmla="*/ 168659 h 337063"/>
                <a:gd name="connsiteX11" fmla="*/ 16843 w 334767"/>
                <a:gd name="connsiteY11" fmla="*/ 178781 h 337063"/>
                <a:gd name="connsiteX12" fmla="*/ 157798 w 334767"/>
                <a:gd name="connsiteY12" fmla="*/ 178781 h 337063"/>
                <a:gd name="connsiteX13" fmla="*/ 157798 w 334767"/>
                <a:gd name="connsiteY13" fmla="*/ 320490 h 337063"/>
                <a:gd name="connsiteX14" fmla="*/ 167866 w 334767"/>
                <a:gd name="connsiteY14" fmla="*/ 337191 h 337063"/>
                <a:gd name="connsiteX15" fmla="*/ 177934 w 334767"/>
                <a:gd name="connsiteY15" fmla="*/ 320490 h 337063"/>
                <a:gd name="connsiteX16" fmla="*/ 177934 w 334767"/>
                <a:gd name="connsiteY16" fmla="*/ 178781 h 33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4767" h="337063">
                  <a:moveTo>
                    <a:pt x="177934" y="178781"/>
                  </a:moveTo>
                  <a:lnTo>
                    <a:pt x="318386" y="178781"/>
                  </a:lnTo>
                  <a:cubicBezTo>
                    <a:pt x="325434" y="178781"/>
                    <a:pt x="334998" y="178781"/>
                    <a:pt x="334998" y="168659"/>
                  </a:cubicBezTo>
                  <a:cubicBezTo>
                    <a:pt x="334998" y="158537"/>
                    <a:pt x="325434" y="158537"/>
                    <a:pt x="318386" y="158537"/>
                  </a:cubicBezTo>
                  <a:lnTo>
                    <a:pt x="177934" y="158537"/>
                  </a:lnTo>
                  <a:lnTo>
                    <a:pt x="177934" y="16829"/>
                  </a:lnTo>
                  <a:cubicBezTo>
                    <a:pt x="177934" y="9743"/>
                    <a:pt x="177934" y="127"/>
                    <a:pt x="167866" y="127"/>
                  </a:cubicBezTo>
                  <a:cubicBezTo>
                    <a:pt x="157798" y="127"/>
                    <a:pt x="157798" y="9743"/>
                    <a:pt x="157798" y="16829"/>
                  </a:cubicBezTo>
                  <a:lnTo>
                    <a:pt x="157798" y="158537"/>
                  </a:lnTo>
                  <a:lnTo>
                    <a:pt x="16843" y="158537"/>
                  </a:lnTo>
                  <a:cubicBezTo>
                    <a:pt x="9796" y="158537"/>
                    <a:pt x="231" y="158537"/>
                    <a:pt x="231" y="168659"/>
                  </a:cubicBezTo>
                  <a:cubicBezTo>
                    <a:pt x="231" y="178781"/>
                    <a:pt x="9796" y="178781"/>
                    <a:pt x="16843" y="178781"/>
                  </a:cubicBezTo>
                  <a:lnTo>
                    <a:pt x="157798" y="178781"/>
                  </a:lnTo>
                  <a:lnTo>
                    <a:pt x="157798" y="320490"/>
                  </a:lnTo>
                  <a:cubicBezTo>
                    <a:pt x="157798" y="327575"/>
                    <a:pt x="157798" y="337191"/>
                    <a:pt x="167866" y="337191"/>
                  </a:cubicBezTo>
                  <a:cubicBezTo>
                    <a:pt x="177934" y="337191"/>
                    <a:pt x="177934" y="327575"/>
                    <a:pt x="177934" y="320490"/>
                  </a:cubicBezTo>
                  <a:lnTo>
                    <a:pt x="177934" y="178781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FBC22E45-C4C7-116B-18CA-3DF8AAE5B4D0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14806852" y="8329184"/>
              <a:ext cx="166125" cy="337063"/>
            </a:xfrm>
            <a:custGeom>
              <a:avLst/>
              <a:gdLst>
                <a:gd name="connsiteX0" fmla="*/ 103441 w 166125"/>
                <a:gd name="connsiteY0" fmla="*/ 13279 h 337063"/>
                <a:gd name="connsiteX1" fmla="*/ 91862 w 166125"/>
                <a:gd name="connsiteY1" fmla="*/ 121 h 337063"/>
                <a:gd name="connsiteX2" fmla="*/ 242 w 166125"/>
                <a:gd name="connsiteY2" fmla="*/ 32511 h 337063"/>
                <a:gd name="connsiteX3" fmla="*/ 242 w 166125"/>
                <a:gd name="connsiteY3" fmla="*/ 48200 h 337063"/>
                <a:gd name="connsiteX4" fmla="*/ 66189 w 166125"/>
                <a:gd name="connsiteY4" fmla="*/ 35042 h 337063"/>
                <a:gd name="connsiteX5" fmla="*/ 66189 w 166125"/>
                <a:gd name="connsiteY5" fmla="*/ 297203 h 337063"/>
                <a:gd name="connsiteX6" fmla="*/ 19371 w 166125"/>
                <a:gd name="connsiteY6" fmla="*/ 321495 h 337063"/>
                <a:gd name="connsiteX7" fmla="*/ 3262 w 166125"/>
                <a:gd name="connsiteY7" fmla="*/ 321495 h 337063"/>
                <a:gd name="connsiteX8" fmla="*/ 3262 w 166125"/>
                <a:gd name="connsiteY8" fmla="*/ 337185 h 337063"/>
                <a:gd name="connsiteX9" fmla="*/ 84815 w 166125"/>
                <a:gd name="connsiteY9" fmla="*/ 335666 h 337063"/>
                <a:gd name="connsiteX10" fmla="*/ 166367 w 166125"/>
                <a:gd name="connsiteY10" fmla="*/ 337185 h 337063"/>
                <a:gd name="connsiteX11" fmla="*/ 166367 w 166125"/>
                <a:gd name="connsiteY11" fmla="*/ 321495 h 337063"/>
                <a:gd name="connsiteX12" fmla="*/ 150258 w 166125"/>
                <a:gd name="connsiteY12" fmla="*/ 321495 h 337063"/>
                <a:gd name="connsiteX13" fmla="*/ 103441 w 166125"/>
                <a:gd name="connsiteY13" fmla="*/ 297203 h 337063"/>
                <a:gd name="connsiteX14" fmla="*/ 103441 w 166125"/>
                <a:gd name="connsiteY14" fmla="*/ 13279 h 33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25" h="337063">
                  <a:moveTo>
                    <a:pt x="103441" y="13279"/>
                  </a:moveTo>
                  <a:cubicBezTo>
                    <a:pt x="103441" y="1133"/>
                    <a:pt x="103441" y="121"/>
                    <a:pt x="91862" y="121"/>
                  </a:cubicBezTo>
                  <a:cubicBezTo>
                    <a:pt x="60651" y="32511"/>
                    <a:pt x="16351" y="32511"/>
                    <a:pt x="242" y="32511"/>
                  </a:cubicBezTo>
                  <a:lnTo>
                    <a:pt x="242" y="48200"/>
                  </a:lnTo>
                  <a:cubicBezTo>
                    <a:pt x="10310" y="48200"/>
                    <a:pt x="40011" y="48200"/>
                    <a:pt x="66189" y="35042"/>
                  </a:cubicBezTo>
                  <a:lnTo>
                    <a:pt x="66189" y="297203"/>
                  </a:lnTo>
                  <a:cubicBezTo>
                    <a:pt x="66189" y="315422"/>
                    <a:pt x="64678" y="321495"/>
                    <a:pt x="19371" y="321495"/>
                  </a:cubicBezTo>
                  <a:lnTo>
                    <a:pt x="3262" y="321495"/>
                  </a:lnTo>
                  <a:lnTo>
                    <a:pt x="3262" y="337185"/>
                  </a:lnTo>
                  <a:cubicBezTo>
                    <a:pt x="20882" y="335666"/>
                    <a:pt x="64678" y="335666"/>
                    <a:pt x="84815" y="335666"/>
                  </a:cubicBezTo>
                  <a:cubicBezTo>
                    <a:pt x="104951" y="335666"/>
                    <a:pt x="148748" y="335666"/>
                    <a:pt x="166367" y="337185"/>
                  </a:cubicBezTo>
                  <a:lnTo>
                    <a:pt x="166367" y="321495"/>
                  </a:lnTo>
                  <a:lnTo>
                    <a:pt x="150258" y="321495"/>
                  </a:lnTo>
                  <a:cubicBezTo>
                    <a:pt x="104951" y="321495"/>
                    <a:pt x="103441" y="315928"/>
                    <a:pt x="103441" y="297203"/>
                  </a:cubicBezTo>
                  <a:lnTo>
                    <a:pt x="103441" y="13279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81BB7DF-A377-553A-74C7-BABDB60787A0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14762049" y="8871982"/>
              <a:ext cx="251705" cy="20242"/>
            </a:xfrm>
            <a:custGeom>
              <a:avLst/>
              <a:gdLst>
                <a:gd name="connsiteX0" fmla="*/ 0 w 251705"/>
                <a:gd name="connsiteY0" fmla="*/ 0 h 20242"/>
                <a:gd name="connsiteX1" fmla="*/ 251706 w 251705"/>
                <a:gd name="connsiteY1" fmla="*/ 0 h 20242"/>
                <a:gd name="connsiteX2" fmla="*/ 251706 w 251705"/>
                <a:gd name="connsiteY2" fmla="*/ 20243 h 20242"/>
                <a:gd name="connsiteX3" fmla="*/ 0 w 251705"/>
                <a:gd name="connsiteY3" fmla="*/ 20243 h 2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705" h="20242">
                  <a:moveTo>
                    <a:pt x="0" y="0"/>
                  </a:moveTo>
                  <a:lnTo>
                    <a:pt x="251706" y="0"/>
                  </a:lnTo>
                  <a:lnTo>
                    <a:pt x="251706" y="20243"/>
                  </a:lnTo>
                  <a:lnTo>
                    <a:pt x="0" y="20243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162793F-500B-A30E-A19D-2CBB22117452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14787219" y="9018726"/>
              <a:ext cx="200860" cy="337063"/>
            </a:xfrm>
            <a:custGeom>
              <a:avLst/>
              <a:gdLst>
                <a:gd name="connsiteX0" fmla="*/ 39004 w 200860"/>
                <a:gd name="connsiteY0" fmla="*/ 298228 h 337063"/>
                <a:gd name="connsiteX1" fmla="*/ 92366 w 200860"/>
                <a:gd name="connsiteY1" fmla="*/ 246100 h 337063"/>
                <a:gd name="connsiteX2" fmla="*/ 201102 w 200860"/>
                <a:gd name="connsiteY2" fmla="*/ 98318 h 337063"/>
                <a:gd name="connsiteX3" fmla="*/ 94380 w 200860"/>
                <a:gd name="connsiteY3" fmla="*/ 134 h 337063"/>
                <a:gd name="connsiteX4" fmla="*/ 242 w 200860"/>
                <a:gd name="connsiteY4" fmla="*/ 91739 h 337063"/>
                <a:gd name="connsiteX5" fmla="*/ 26923 w 200860"/>
                <a:gd name="connsiteY5" fmla="*/ 120080 h 337063"/>
                <a:gd name="connsiteX6" fmla="*/ 53100 w 200860"/>
                <a:gd name="connsiteY6" fmla="*/ 93257 h 337063"/>
                <a:gd name="connsiteX7" fmla="*/ 26419 w 200860"/>
                <a:gd name="connsiteY7" fmla="*/ 66940 h 337063"/>
                <a:gd name="connsiteX8" fmla="*/ 19875 w 200860"/>
                <a:gd name="connsiteY8" fmla="*/ 67446 h 337063"/>
                <a:gd name="connsiteX9" fmla="*/ 87835 w 200860"/>
                <a:gd name="connsiteY9" fmla="*/ 15823 h 337063"/>
                <a:gd name="connsiteX10" fmla="*/ 155292 w 200860"/>
                <a:gd name="connsiteY10" fmla="*/ 98318 h 337063"/>
                <a:gd name="connsiteX11" fmla="*/ 102434 w 200860"/>
                <a:gd name="connsiteY11" fmla="*/ 210167 h 337063"/>
                <a:gd name="connsiteX12" fmla="*/ 5779 w 200860"/>
                <a:gd name="connsiteY12" fmla="*/ 318472 h 337063"/>
                <a:gd name="connsiteX13" fmla="*/ 242 w 200860"/>
                <a:gd name="connsiteY13" fmla="*/ 337198 h 337063"/>
                <a:gd name="connsiteX14" fmla="*/ 187007 w 200860"/>
                <a:gd name="connsiteY14" fmla="*/ 337198 h 337063"/>
                <a:gd name="connsiteX15" fmla="*/ 201102 w 200860"/>
                <a:gd name="connsiteY15" fmla="*/ 249136 h 337063"/>
                <a:gd name="connsiteX16" fmla="*/ 188517 w 200860"/>
                <a:gd name="connsiteY16" fmla="*/ 249136 h 337063"/>
                <a:gd name="connsiteX17" fmla="*/ 177442 w 200860"/>
                <a:gd name="connsiteY17" fmla="*/ 294180 h 337063"/>
                <a:gd name="connsiteX18" fmla="*/ 129618 w 200860"/>
                <a:gd name="connsiteY18" fmla="*/ 298228 h 337063"/>
                <a:gd name="connsiteX19" fmla="*/ 39004 w 200860"/>
                <a:gd name="connsiteY19" fmla="*/ 298228 h 33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0860" h="337063">
                  <a:moveTo>
                    <a:pt x="39004" y="298228"/>
                  </a:moveTo>
                  <a:lnTo>
                    <a:pt x="92366" y="246100"/>
                  </a:lnTo>
                  <a:cubicBezTo>
                    <a:pt x="170898" y="176258"/>
                    <a:pt x="201102" y="148928"/>
                    <a:pt x="201102" y="98318"/>
                  </a:cubicBezTo>
                  <a:cubicBezTo>
                    <a:pt x="201102" y="40622"/>
                    <a:pt x="155796" y="134"/>
                    <a:pt x="94380" y="134"/>
                  </a:cubicBezTo>
                  <a:cubicBezTo>
                    <a:pt x="37494" y="134"/>
                    <a:pt x="242" y="46696"/>
                    <a:pt x="242" y="91739"/>
                  </a:cubicBezTo>
                  <a:cubicBezTo>
                    <a:pt x="242" y="120080"/>
                    <a:pt x="25412" y="120080"/>
                    <a:pt x="26923" y="120080"/>
                  </a:cubicBezTo>
                  <a:cubicBezTo>
                    <a:pt x="35481" y="120080"/>
                    <a:pt x="53100" y="114007"/>
                    <a:pt x="53100" y="93257"/>
                  </a:cubicBezTo>
                  <a:cubicBezTo>
                    <a:pt x="53100" y="80098"/>
                    <a:pt x="44039" y="66940"/>
                    <a:pt x="26419" y="66940"/>
                  </a:cubicBezTo>
                  <a:cubicBezTo>
                    <a:pt x="22392" y="66940"/>
                    <a:pt x="21385" y="66940"/>
                    <a:pt x="19875" y="67446"/>
                  </a:cubicBezTo>
                  <a:cubicBezTo>
                    <a:pt x="31453" y="34549"/>
                    <a:pt x="58637" y="15823"/>
                    <a:pt x="87835" y="15823"/>
                  </a:cubicBezTo>
                  <a:cubicBezTo>
                    <a:pt x="133646" y="15823"/>
                    <a:pt x="155292" y="56818"/>
                    <a:pt x="155292" y="98318"/>
                  </a:cubicBezTo>
                  <a:cubicBezTo>
                    <a:pt x="155292" y="138806"/>
                    <a:pt x="130122" y="178788"/>
                    <a:pt x="102434" y="210167"/>
                  </a:cubicBezTo>
                  <a:lnTo>
                    <a:pt x="5779" y="318472"/>
                  </a:lnTo>
                  <a:cubicBezTo>
                    <a:pt x="242" y="324040"/>
                    <a:pt x="242" y="325052"/>
                    <a:pt x="242" y="337198"/>
                  </a:cubicBezTo>
                  <a:lnTo>
                    <a:pt x="187007" y="337198"/>
                  </a:lnTo>
                  <a:lnTo>
                    <a:pt x="201102" y="249136"/>
                  </a:lnTo>
                  <a:lnTo>
                    <a:pt x="188517" y="249136"/>
                  </a:lnTo>
                  <a:cubicBezTo>
                    <a:pt x="186000" y="264319"/>
                    <a:pt x="182476" y="286588"/>
                    <a:pt x="177442" y="294180"/>
                  </a:cubicBezTo>
                  <a:cubicBezTo>
                    <a:pt x="173918" y="298228"/>
                    <a:pt x="140693" y="298228"/>
                    <a:pt x="129618" y="298228"/>
                  </a:cubicBezTo>
                  <a:lnTo>
                    <a:pt x="39004" y="298228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3CC364B-7D90-7E50-8625-F099701F21BE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15124001" y="8629053"/>
              <a:ext cx="116791" cy="506102"/>
            </a:xfrm>
            <a:custGeom>
              <a:avLst/>
              <a:gdLst>
                <a:gd name="connsiteX0" fmla="*/ 117039 w 116791"/>
                <a:gd name="connsiteY0" fmla="*/ 501168 h 506102"/>
                <a:gd name="connsiteX1" fmla="*/ 108481 w 116791"/>
                <a:gd name="connsiteY1" fmla="*/ 490034 h 506102"/>
                <a:gd name="connsiteX2" fmla="*/ 29446 w 116791"/>
                <a:gd name="connsiteY2" fmla="*/ 253178 h 506102"/>
                <a:gd name="connsiteX3" fmla="*/ 110495 w 116791"/>
                <a:gd name="connsiteY3" fmla="*/ 13792 h 506102"/>
                <a:gd name="connsiteX4" fmla="*/ 117039 w 116791"/>
                <a:gd name="connsiteY4" fmla="*/ 5188 h 506102"/>
                <a:gd name="connsiteX5" fmla="*/ 112005 w 116791"/>
                <a:gd name="connsiteY5" fmla="*/ 127 h 506102"/>
                <a:gd name="connsiteX6" fmla="*/ 31963 w 116791"/>
                <a:gd name="connsiteY6" fmla="*/ 98817 h 506102"/>
                <a:gd name="connsiteX7" fmla="*/ 248 w 116791"/>
                <a:gd name="connsiteY7" fmla="*/ 253178 h 506102"/>
                <a:gd name="connsiteX8" fmla="*/ 33473 w 116791"/>
                <a:gd name="connsiteY8" fmla="*/ 411082 h 506102"/>
                <a:gd name="connsiteX9" fmla="*/ 112005 w 116791"/>
                <a:gd name="connsiteY9" fmla="*/ 506229 h 506102"/>
                <a:gd name="connsiteX10" fmla="*/ 117039 w 116791"/>
                <a:gd name="connsiteY10" fmla="*/ 501168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91" h="506102">
                  <a:moveTo>
                    <a:pt x="117039" y="501168"/>
                  </a:moveTo>
                  <a:cubicBezTo>
                    <a:pt x="117039" y="499650"/>
                    <a:pt x="117039" y="498638"/>
                    <a:pt x="108481" y="490034"/>
                  </a:cubicBezTo>
                  <a:cubicBezTo>
                    <a:pt x="45555" y="426265"/>
                    <a:pt x="29446" y="330612"/>
                    <a:pt x="29446" y="253178"/>
                  </a:cubicBezTo>
                  <a:cubicBezTo>
                    <a:pt x="29446" y="165117"/>
                    <a:pt x="48575" y="77055"/>
                    <a:pt x="110495" y="13792"/>
                  </a:cubicBezTo>
                  <a:cubicBezTo>
                    <a:pt x="117039" y="7719"/>
                    <a:pt x="117039" y="6707"/>
                    <a:pt x="117039" y="5188"/>
                  </a:cubicBezTo>
                  <a:cubicBezTo>
                    <a:pt x="117039" y="1646"/>
                    <a:pt x="115026" y="127"/>
                    <a:pt x="112005" y="127"/>
                  </a:cubicBezTo>
                  <a:cubicBezTo>
                    <a:pt x="106971" y="127"/>
                    <a:pt x="61664" y="34542"/>
                    <a:pt x="31963" y="98817"/>
                  </a:cubicBezTo>
                  <a:cubicBezTo>
                    <a:pt x="6289" y="154488"/>
                    <a:pt x="248" y="210666"/>
                    <a:pt x="248" y="253178"/>
                  </a:cubicBezTo>
                  <a:cubicBezTo>
                    <a:pt x="248" y="292654"/>
                    <a:pt x="5786" y="353893"/>
                    <a:pt x="33473" y="411082"/>
                  </a:cubicBezTo>
                  <a:cubicBezTo>
                    <a:pt x="63678" y="473333"/>
                    <a:pt x="106971" y="506229"/>
                    <a:pt x="112005" y="506229"/>
                  </a:cubicBezTo>
                  <a:cubicBezTo>
                    <a:pt x="115026" y="506229"/>
                    <a:pt x="117039" y="504711"/>
                    <a:pt x="117039" y="501168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E76D259-0D6F-1308-19C1-CA7DBB2BA068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15314738" y="8671566"/>
              <a:ext cx="166125" cy="337063"/>
            </a:xfrm>
            <a:custGeom>
              <a:avLst/>
              <a:gdLst>
                <a:gd name="connsiteX0" fmla="*/ 103451 w 166125"/>
                <a:gd name="connsiteY0" fmla="*/ 13286 h 337063"/>
                <a:gd name="connsiteX1" fmla="*/ 91873 w 166125"/>
                <a:gd name="connsiteY1" fmla="*/ 127 h 337063"/>
                <a:gd name="connsiteX2" fmla="*/ 252 w 166125"/>
                <a:gd name="connsiteY2" fmla="*/ 32518 h 337063"/>
                <a:gd name="connsiteX3" fmla="*/ 252 w 166125"/>
                <a:gd name="connsiteY3" fmla="*/ 48207 h 337063"/>
                <a:gd name="connsiteX4" fmla="*/ 66199 w 166125"/>
                <a:gd name="connsiteY4" fmla="*/ 35048 h 337063"/>
                <a:gd name="connsiteX5" fmla="*/ 66199 w 166125"/>
                <a:gd name="connsiteY5" fmla="*/ 297209 h 337063"/>
                <a:gd name="connsiteX6" fmla="*/ 19381 w 166125"/>
                <a:gd name="connsiteY6" fmla="*/ 321502 h 337063"/>
                <a:gd name="connsiteX7" fmla="*/ 3272 w 166125"/>
                <a:gd name="connsiteY7" fmla="*/ 321502 h 337063"/>
                <a:gd name="connsiteX8" fmla="*/ 3272 w 166125"/>
                <a:gd name="connsiteY8" fmla="*/ 337191 h 337063"/>
                <a:gd name="connsiteX9" fmla="*/ 84825 w 166125"/>
                <a:gd name="connsiteY9" fmla="*/ 335673 h 337063"/>
                <a:gd name="connsiteX10" fmla="*/ 166377 w 166125"/>
                <a:gd name="connsiteY10" fmla="*/ 337191 h 337063"/>
                <a:gd name="connsiteX11" fmla="*/ 166377 w 166125"/>
                <a:gd name="connsiteY11" fmla="*/ 321502 h 337063"/>
                <a:gd name="connsiteX12" fmla="*/ 150268 w 166125"/>
                <a:gd name="connsiteY12" fmla="*/ 321502 h 337063"/>
                <a:gd name="connsiteX13" fmla="*/ 103451 w 166125"/>
                <a:gd name="connsiteY13" fmla="*/ 297209 h 337063"/>
                <a:gd name="connsiteX14" fmla="*/ 103451 w 166125"/>
                <a:gd name="connsiteY14" fmla="*/ 13286 h 33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25" h="337063">
                  <a:moveTo>
                    <a:pt x="103451" y="13286"/>
                  </a:moveTo>
                  <a:cubicBezTo>
                    <a:pt x="103451" y="1140"/>
                    <a:pt x="103451" y="127"/>
                    <a:pt x="91873" y="127"/>
                  </a:cubicBezTo>
                  <a:cubicBezTo>
                    <a:pt x="60661" y="32518"/>
                    <a:pt x="16361" y="32518"/>
                    <a:pt x="252" y="32518"/>
                  </a:cubicBezTo>
                  <a:lnTo>
                    <a:pt x="252" y="48207"/>
                  </a:lnTo>
                  <a:cubicBezTo>
                    <a:pt x="10320" y="48207"/>
                    <a:pt x="40021" y="48207"/>
                    <a:pt x="66199" y="35048"/>
                  </a:cubicBezTo>
                  <a:lnTo>
                    <a:pt x="66199" y="297209"/>
                  </a:lnTo>
                  <a:cubicBezTo>
                    <a:pt x="66199" y="315429"/>
                    <a:pt x="64688" y="321502"/>
                    <a:pt x="19381" y="321502"/>
                  </a:cubicBezTo>
                  <a:lnTo>
                    <a:pt x="3272" y="321502"/>
                  </a:lnTo>
                  <a:lnTo>
                    <a:pt x="3272" y="337191"/>
                  </a:lnTo>
                  <a:cubicBezTo>
                    <a:pt x="20892" y="335673"/>
                    <a:pt x="64688" y="335673"/>
                    <a:pt x="84825" y="335673"/>
                  </a:cubicBezTo>
                  <a:cubicBezTo>
                    <a:pt x="104961" y="335673"/>
                    <a:pt x="148758" y="335673"/>
                    <a:pt x="166377" y="337191"/>
                  </a:cubicBezTo>
                  <a:lnTo>
                    <a:pt x="166377" y="321502"/>
                  </a:lnTo>
                  <a:lnTo>
                    <a:pt x="150268" y="321502"/>
                  </a:lnTo>
                  <a:cubicBezTo>
                    <a:pt x="104961" y="321502"/>
                    <a:pt x="103451" y="315935"/>
                    <a:pt x="103451" y="297209"/>
                  </a:cubicBezTo>
                  <a:lnTo>
                    <a:pt x="103451" y="13286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BF13D57-9C42-54DA-DD54-6C2E02E73F18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15675290" y="8871982"/>
              <a:ext cx="307583" cy="20244"/>
            </a:xfrm>
            <a:custGeom>
              <a:avLst/>
              <a:gdLst>
                <a:gd name="connsiteX0" fmla="*/ 290223 w 307583"/>
                <a:gd name="connsiteY0" fmla="*/ 20371 h 20244"/>
                <a:gd name="connsiteX1" fmla="*/ 307843 w 307583"/>
                <a:gd name="connsiteY1" fmla="*/ 10249 h 20244"/>
                <a:gd name="connsiteX2" fmla="*/ 290223 w 307583"/>
                <a:gd name="connsiteY2" fmla="*/ 127 h 20244"/>
                <a:gd name="connsiteX3" fmla="*/ 17879 w 307583"/>
                <a:gd name="connsiteY3" fmla="*/ 127 h 20244"/>
                <a:gd name="connsiteX4" fmla="*/ 259 w 307583"/>
                <a:gd name="connsiteY4" fmla="*/ 10249 h 20244"/>
                <a:gd name="connsiteX5" fmla="*/ 17879 w 307583"/>
                <a:gd name="connsiteY5" fmla="*/ 20371 h 20244"/>
                <a:gd name="connsiteX6" fmla="*/ 290223 w 307583"/>
                <a:gd name="connsiteY6" fmla="*/ 20371 h 2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583" h="20244">
                  <a:moveTo>
                    <a:pt x="290223" y="20371"/>
                  </a:moveTo>
                  <a:cubicBezTo>
                    <a:pt x="298781" y="20371"/>
                    <a:pt x="307843" y="20371"/>
                    <a:pt x="307843" y="10249"/>
                  </a:cubicBezTo>
                  <a:cubicBezTo>
                    <a:pt x="307843" y="127"/>
                    <a:pt x="298781" y="127"/>
                    <a:pt x="290223" y="127"/>
                  </a:cubicBezTo>
                  <a:lnTo>
                    <a:pt x="17879" y="127"/>
                  </a:lnTo>
                  <a:cubicBezTo>
                    <a:pt x="9321" y="127"/>
                    <a:pt x="259" y="127"/>
                    <a:pt x="259" y="10249"/>
                  </a:cubicBezTo>
                  <a:cubicBezTo>
                    <a:pt x="259" y="20371"/>
                    <a:pt x="9321" y="20371"/>
                    <a:pt x="17879" y="20371"/>
                  </a:cubicBezTo>
                  <a:lnTo>
                    <a:pt x="290223" y="20371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95D45FF-9620-D781-2C25-51DE83D39FF0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16157555" y="8784932"/>
              <a:ext cx="282413" cy="229264"/>
            </a:xfrm>
            <a:custGeom>
              <a:avLst/>
              <a:gdLst>
                <a:gd name="connsiteX0" fmla="*/ 219756 w 282413"/>
                <a:gd name="connsiteY0" fmla="*/ 104384 h 229264"/>
                <a:gd name="connsiteX1" fmla="*/ 135686 w 282413"/>
                <a:gd name="connsiteY1" fmla="*/ 127 h 229264"/>
                <a:gd name="connsiteX2" fmla="*/ 269 w 282413"/>
                <a:gd name="connsiteY2" fmla="*/ 143860 h 229264"/>
                <a:gd name="connsiteX3" fmla="*/ 81822 w 282413"/>
                <a:gd name="connsiteY3" fmla="*/ 229392 h 229264"/>
                <a:gd name="connsiteX4" fmla="*/ 188041 w 282413"/>
                <a:gd name="connsiteY4" fmla="*/ 186879 h 229264"/>
                <a:gd name="connsiteX5" fmla="*/ 233851 w 282413"/>
                <a:gd name="connsiteY5" fmla="*/ 229392 h 229264"/>
                <a:gd name="connsiteX6" fmla="*/ 276138 w 282413"/>
                <a:gd name="connsiteY6" fmla="*/ 193458 h 229264"/>
                <a:gd name="connsiteX7" fmla="*/ 270097 w 282413"/>
                <a:gd name="connsiteY7" fmla="*/ 188397 h 229264"/>
                <a:gd name="connsiteX8" fmla="*/ 263553 w 282413"/>
                <a:gd name="connsiteY8" fmla="*/ 193458 h 229264"/>
                <a:gd name="connsiteX9" fmla="*/ 235362 w 282413"/>
                <a:gd name="connsiteY9" fmla="*/ 218257 h 229264"/>
                <a:gd name="connsiteX10" fmla="*/ 219756 w 282413"/>
                <a:gd name="connsiteY10" fmla="*/ 166635 h 229264"/>
                <a:gd name="connsiteX11" fmla="*/ 224790 w 282413"/>
                <a:gd name="connsiteY11" fmla="*/ 148921 h 229264"/>
                <a:gd name="connsiteX12" fmla="*/ 282682 w 282413"/>
                <a:gd name="connsiteY12" fmla="*/ 29987 h 229264"/>
                <a:gd name="connsiteX13" fmla="*/ 276641 w 282413"/>
                <a:gd name="connsiteY13" fmla="*/ 24926 h 229264"/>
                <a:gd name="connsiteX14" fmla="*/ 269090 w 282413"/>
                <a:gd name="connsiteY14" fmla="*/ 35555 h 229264"/>
                <a:gd name="connsiteX15" fmla="*/ 219756 w 282413"/>
                <a:gd name="connsiteY15" fmla="*/ 135763 h 229264"/>
                <a:gd name="connsiteX16" fmla="*/ 219756 w 282413"/>
                <a:gd name="connsiteY16" fmla="*/ 104384 h 229264"/>
                <a:gd name="connsiteX17" fmla="*/ 186027 w 282413"/>
                <a:gd name="connsiteY17" fmla="*/ 173720 h 229264"/>
                <a:gd name="connsiteX18" fmla="*/ 82828 w 282413"/>
                <a:gd name="connsiteY18" fmla="*/ 218257 h 229264"/>
                <a:gd name="connsiteX19" fmla="*/ 37521 w 282413"/>
                <a:gd name="connsiteY19" fmla="*/ 163092 h 229264"/>
                <a:gd name="connsiteX20" fmla="*/ 66719 w 282413"/>
                <a:gd name="connsiteY20" fmla="*/ 57823 h 229264"/>
                <a:gd name="connsiteX21" fmla="*/ 135183 w 282413"/>
                <a:gd name="connsiteY21" fmla="*/ 11262 h 229264"/>
                <a:gd name="connsiteX22" fmla="*/ 185021 w 282413"/>
                <a:gd name="connsiteY22" fmla="*/ 117037 h 229264"/>
                <a:gd name="connsiteX23" fmla="*/ 186027 w 282413"/>
                <a:gd name="connsiteY23" fmla="*/ 173720 h 22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413" h="229264">
                  <a:moveTo>
                    <a:pt x="219756" y="104384"/>
                  </a:moveTo>
                  <a:cubicBezTo>
                    <a:pt x="219756" y="24926"/>
                    <a:pt x="172939" y="127"/>
                    <a:pt x="135686" y="127"/>
                  </a:cubicBezTo>
                  <a:cubicBezTo>
                    <a:pt x="66719" y="127"/>
                    <a:pt x="269" y="72500"/>
                    <a:pt x="269" y="143860"/>
                  </a:cubicBezTo>
                  <a:cubicBezTo>
                    <a:pt x="269" y="190928"/>
                    <a:pt x="30474" y="229392"/>
                    <a:pt x="81822" y="229392"/>
                  </a:cubicBezTo>
                  <a:cubicBezTo>
                    <a:pt x="113536" y="229392"/>
                    <a:pt x="149782" y="217751"/>
                    <a:pt x="188041" y="186879"/>
                  </a:cubicBezTo>
                  <a:cubicBezTo>
                    <a:pt x="194585" y="213702"/>
                    <a:pt x="211198" y="229392"/>
                    <a:pt x="233851" y="229392"/>
                  </a:cubicBezTo>
                  <a:cubicBezTo>
                    <a:pt x="260532" y="229392"/>
                    <a:pt x="276138" y="201556"/>
                    <a:pt x="276138" y="193458"/>
                  </a:cubicBezTo>
                  <a:cubicBezTo>
                    <a:pt x="276138" y="189916"/>
                    <a:pt x="273117" y="188397"/>
                    <a:pt x="270097" y="188397"/>
                  </a:cubicBezTo>
                  <a:cubicBezTo>
                    <a:pt x="266573" y="188397"/>
                    <a:pt x="265063" y="189916"/>
                    <a:pt x="263553" y="193458"/>
                  </a:cubicBezTo>
                  <a:cubicBezTo>
                    <a:pt x="254491" y="218257"/>
                    <a:pt x="236368" y="218257"/>
                    <a:pt x="235362" y="218257"/>
                  </a:cubicBezTo>
                  <a:cubicBezTo>
                    <a:pt x="219756" y="218257"/>
                    <a:pt x="219756" y="178781"/>
                    <a:pt x="219756" y="166635"/>
                  </a:cubicBezTo>
                  <a:cubicBezTo>
                    <a:pt x="219756" y="156007"/>
                    <a:pt x="219756" y="154995"/>
                    <a:pt x="224790" y="148921"/>
                  </a:cubicBezTo>
                  <a:cubicBezTo>
                    <a:pt x="272111" y="89201"/>
                    <a:pt x="282682" y="30493"/>
                    <a:pt x="282682" y="29987"/>
                  </a:cubicBezTo>
                  <a:cubicBezTo>
                    <a:pt x="282682" y="28975"/>
                    <a:pt x="282179" y="24926"/>
                    <a:pt x="276641" y="24926"/>
                  </a:cubicBezTo>
                  <a:cubicBezTo>
                    <a:pt x="271607" y="24926"/>
                    <a:pt x="271607" y="26445"/>
                    <a:pt x="269090" y="35555"/>
                  </a:cubicBezTo>
                  <a:cubicBezTo>
                    <a:pt x="260029" y="67439"/>
                    <a:pt x="243416" y="105903"/>
                    <a:pt x="219756" y="135763"/>
                  </a:cubicBezTo>
                  <a:lnTo>
                    <a:pt x="219756" y="104384"/>
                  </a:lnTo>
                  <a:close/>
                  <a:moveTo>
                    <a:pt x="186027" y="173720"/>
                  </a:moveTo>
                  <a:cubicBezTo>
                    <a:pt x="141727" y="212690"/>
                    <a:pt x="102965" y="218257"/>
                    <a:pt x="82828" y="218257"/>
                  </a:cubicBezTo>
                  <a:cubicBezTo>
                    <a:pt x="52624" y="218257"/>
                    <a:pt x="37521" y="195483"/>
                    <a:pt x="37521" y="163092"/>
                  </a:cubicBezTo>
                  <a:cubicBezTo>
                    <a:pt x="37521" y="138293"/>
                    <a:pt x="50610" y="83634"/>
                    <a:pt x="66719" y="57823"/>
                  </a:cubicBezTo>
                  <a:cubicBezTo>
                    <a:pt x="90380" y="20878"/>
                    <a:pt x="117564" y="11262"/>
                    <a:pt x="135183" y="11262"/>
                  </a:cubicBezTo>
                  <a:cubicBezTo>
                    <a:pt x="185021" y="11262"/>
                    <a:pt x="185021" y="77561"/>
                    <a:pt x="185021" y="117037"/>
                  </a:cubicBezTo>
                  <a:cubicBezTo>
                    <a:pt x="185021" y="135763"/>
                    <a:pt x="185021" y="165117"/>
                    <a:pt x="186027" y="173720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C144C69-B9DB-D773-8F4E-071BA5ABF130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16489506" y="8629053"/>
              <a:ext cx="116791" cy="506102"/>
            </a:xfrm>
            <a:custGeom>
              <a:avLst/>
              <a:gdLst>
                <a:gd name="connsiteX0" fmla="*/ 117067 w 116791"/>
                <a:gd name="connsiteY0" fmla="*/ 253178 h 506102"/>
                <a:gd name="connsiteX1" fmla="*/ 83842 w 116791"/>
                <a:gd name="connsiteY1" fmla="*/ 95275 h 506102"/>
                <a:gd name="connsiteX2" fmla="*/ 5310 w 116791"/>
                <a:gd name="connsiteY2" fmla="*/ 127 h 506102"/>
                <a:gd name="connsiteX3" fmla="*/ 275 w 116791"/>
                <a:gd name="connsiteY3" fmla="*/ 5188 h 506102"/>
                <a:gd name="connsiteX4" fmla="*/ 9840 w 116791"/>
                <a:gd name="connsiteY4" fmla="*/ 16829 h 506102"/>
                <a:gd name="connsiteX5" fmla="*/ 87869 w 116791"/>
                <a:gd name="connsiteY5" fmla="*/ 253178 h 506102"/>
                <a:gd name="connsiteX6" fmla="*/ 6820 w 116791"/>
                <a:gd name="connsiteY6" fmla="*/ 492565 h 506102"/>
                <a:gd name="connsiteX7" fmla="*/ 275 w 116791"/>
                <a:gd name="connsiteY7" fmla="*/ 501168 h 506102"/>
                <a:gd name="connsiteX8" fmla="*/ 5310 w 116791"/>
                <a:gd name="connsiteY8" fmla="*/ 506229 h 506102"/>
                <a:gd name="connsiteX9" fmla="*/ 85352 w 116791"/>
                <a:gd name="connsiteY9" fmla="*/ 407540 h 506102"/>
                <a:gd name="connsiteX10" fmla="*/ 117067 w 116791"/>
                <a:gd name="connsiteY10" fmla="*/ 253178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91" h="506102">
                  <a:moveTo>
                    <a:pt x="117067" y="253178"/>
                  </a:moveTo>
                  <a:cubicBezTo>
                    <a:pt x="117067" y="213702"/>
                    <a:pt x="111529" y="152464"/>
                    <a:pt x="83842" y="95275"/>
                  </a:cubicBezTo>
                  <a:cubicBezTo>
                    <a:pt x="53637" y="33024"/>
                    <a:pt x="10344" y="127"/>
                    <a:pt x="5310" y="127"/>
                  </a:cubicBezTo>
                  <a:cubicBezTo>
                    <a:pt x="2289" y="127"/>
                    <a:pt x="275" y="2152"/>
                    <a:pt x="275" y="5188"/>
                  </a:cubicBezTo>
                  <a:cubicBezTo>
                    <a:pt x="275" y="6707"/>
                    <a:pt x="275" y="7719"/>
                    <a:pt x="9840" y="16829"/>
                  </a:cubicBezTo>
                  <a:cubicBezTo>
                    <a:pt x="59174" y="66933"/>
                    <a:pt x="87869" y="147403"/>
                    <a:pt x="87869" y="253178"/>
                  </a:cubicBezTo>
                  <a:cubicBezTo>
                    <a:pt x="87869" y="339722"/>
                    <a:pt x="69243" y="428796"/>
                    <a:pt x="6820" y="492565"/>
                  </a:cubicBezTo>
                  <a:cubicBezTo>
                    <a:pt x="275" y="498638"/>
                    <a:pt x="275" y="499650"/>
                    <a:pt x="275" y="501168"/>
                  </a:cubicBezTo>
                  <a:cubicBezTo>
                    <a:pt x="275" y="504205"/>
                    <a:pt x="2289" y="506229"/>
                    <a:pt x="5310" y="506229"/>
                  </a:cubicBezTo>
                  <a:cubicBezTo>
                    <a:pt x="10344" y="506229"/>
                    <a:pt x="55651" y="471814"/>
                    <a:pt x="85352" y="407540"/>
                  </a:cubicBezTo>
                  <a:cubicBezTo>
                    <a:pt x="111026" y="351868"/>
                    <a:pt x="117067" y="295691"/>
                    <a:pt x="117067" y="253178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2E7070B-AAC6-C00D-A4AB-5EE0711DE52F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16999944" y="8195866"/>
              <a:ext cx="196631" cy="224962"/>
            </a:xfrm>
            <a:custGeom>
              <a:avLst/>
              <a:gdLst>
                <a:gd name="connsiteX0" fmla="*/ 27068 w 196631"/>
                <a:gd name="connsiteY0" fmla="*/ 199569 h 224962"/>
                <a:gd name="connsiteX1" fmla="*/ 9801 w 196631"/>
                <a:gd name="connsiteY1" fmla="*/ 212323 h 224962"/>
                <a:gd name="connsiteX2" fmla="*/ 286 w 196631"/>
                <a:gd name="connsiteY2" fmla="*/ 219763 h 224962"/>
                <a:gd name="connsiteX3" fmla="*/ 5220 w 196631"/>
                <a:gd name="connsiteY3" fmla="*/ 225077 h 224962"/>
                <a:gd name="connsiteX4" fmla="*/ 35525 w 196631"/>
                <a:gd name="connsiteY4" fmla="*/ 223660 h 224962"/>
                <a:gd name="connsiteX5" fmla="*/ 72526 w 196631"/>
                <a:gd name="connsiteY5" fmla="*/ 225077 h 224962"/>
                <a:gd name="connsiteX6" fmla="*/ 79573 w 196631"/>
                <a:gd name="connsiteY6" fmla="*/ 217283 h 224962"/>
                <a:gd name="connsiteX7" fmla="*/ 70411 w 196631"/>
                <a:gd name="connsiteY7" fmla="*/ 212323 h 224962"/>
                <a:gd name="connsiteX8" fmla="*/ 53144 w 196631"/>
                <a:gd name="connsiteY8" fmla="*/ 208072 h 224962"/>
                <a:gd name="connsiteX9" fmla="*/ 57021 w 196631"/>
                <a:gd name="connsiteY9" fmla="*/ 191775 h 224962"/>
                <a:gd name="connsiteX10" fmla="*/ 70059 w 196631"/>
                <a:gd name="connsiteY10" fmla="*/ 138989 h 224962"/>
                <a:gd name="connsiteX11" fmla="*/ 106355 w 196631"/>
                <a:gd name="connsiteY11" fmla="*/ 159891 h 224962"/>
                <a:gd name="connsiteX12" fmla="*/ 196918 w 196631"/>
                <a:gd name="connsiteY12" fmla="*/ 59278 h 224962"/>
                <a:gd name="connsiteX13" fmla="*/ 144060 w 196631"/>
                <a:gd name="connsiteY13" fmla="*/ 114 h 224962"/>
                <a:gd name="connsiteX14" fmla="*/ 94021 w 196631"/>
                <a:gd name="connsiteY14" fmla="*/ 24913 h 224962"/>
                <a:gd name="connsiteX15" fmla="*/ 57725 w 196631"/>
                <a:gd name="connsiteY15" fmla="*/ 114 h 224962"/>
                <a:gd name="connsiteX16" fmla="*/ 29887 w 196631"/>
                <a:gd name="connsiteY16" fmla="*/ 18891 h 224962"/>
                <a:gd name="connsiteX17" fmla="*/ 17201 w 196631"/>
                <a:gd name="connsiteY17" fmla="*/ 54318 h 224962"/>
                <a:gd name="connsiteX18" fmla="*/ 23191 w 196631"/>
                <a:gd name="connsiteY18" fmla="*/ 58923 h 224962"/>
                <a:gd name="connsiteX19" fmla="*/ 30944 w 196631"/>
                <a:gd name="connsiteY19" fmla="*/ 48295 h 224962"/>
                <a:gd name="connsiteX20" fmla="*/ 56668 w 196631"/>
                <a:gd name="connsiteY20" fmla="*/ 10034 h 224962"/>
                <a:gd name="connsiteX21" fmla="*/ 68297 w 196631"/>
                <a:gd name="connsiteY21" fmla="*/ 27393 h 224962"/>
                <a:gd name="connsiteX22" fmla="*/ 67240 w 196631"/>
                <a:gd name="connsiteY22" fmla="*/ 38021 h 224962"/>
                <a:gd name="connsiteX23" fmla="*/ 27068 w 196631"/>
                <a:gd name="connsiteY23" fmla="*/ 199569 h 224962"/>
                <a:gd name="connsiteX24" fmla="*/ 93669 w 196631"/>
                <a:gd name="connsiteY24" fmla="*/ 42627 h 224962"/>
                <a:gd name="connsiteX25" fmla="*/ 143003 w 196631"/>
                <a:gd name="connsiteY25" fmla="*/ 10034 h 224962"/>
                <a:gd name="connsiteX26" fmla="*/ 168727 w 196631"/>
                <a:gd name="connsiteY26" fmla="*/ 44398 h 224962"/>
                <a:gd name="connsiteX27" fmla="*/ 150403 w 196631"/>
                <a:gd name="connsiteY27" fmla="*/ 115607 h 224962"/>
                <a:gd name="connsiteX28" fmla="*/ 106355 w 196631"/>
                <a:gd name="connsiteY28" fmla="*/ 149971 h 224962"/>
                <a:gd name="connsiteX29" fmla="*/ 74992 w 196631"/>
                <a:gd name="connsiteY29" fmla="*/ 119150 h 224962"/>
                <a:gd name="connsiteX30" fmla="*/ 76049 w 196631"/>
                <a:gd name="connsiteY30" fmla="*/ 113836 h 224962"/>
                <a:gd name="connsiteX31" fmla="*/ 93669 w 196631"/>
                <a:gd name="connsiteY31" fmla="*/ 42627 h 22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6631" h="224962">
                  <a:moveTo>
                    <a:pt x="27068" y="199569"/>
                  </a:moveTo>
                  <a:cubicBezTo>
                    <a:pt x="24601" y="209489"/>
                    <a:pt x="23896" y="212323"/>
                    <a:pt x="9801" y="212323"/>
                  </a:cubicBezTo>
                  <a:cubicBezTo>
                    <a:pt x="5220" y="212323"/>
                    <a:pt x="286" y="212323"/>
                    <a:pt x="286" y="219763"/>
                  </a:cubicBezTo>
                  <a:cubicBezTo>
                    <a:pt x="286" y="223660"/>
                    <a:pt x="3458" y="225077"/>
                    <a:pt x="5220" y="225077"/>
                  </a:cubicBezTo>
                  <a:cubicBezTo>
                    <a:pt x="14382" y="225077"/>
                    <a:pt x="26010" y="223660"/>
                    <a:pt x="35525" y="223660"/>
                  </a:cubicBezTo>
                  <a:cubicBezTo>
                    <a:pt x="47506" y="223660"/>
                    <a:pt x="60897" y="225077"/>
                    <a:pt x="72526" y="225077"/>
                  </a:cubicBezTo>
                  <a:cubicBezTo>
                    <a:pt x="75697" y="225077"/>
                    <a:pt x="79573" y="224014"/>
                    <a:pt x="79573" y="217283"/>
                  </a:cubicBezTo>
                  <a:cubicBezTo>
                    <a:pt x="79573" y="212323"/>
                    <a:pt x="74640" y="212323"/>
                    <a:pt x="70411" y="212323"/>
                  </a:cubicBezTo>
                  <a:cubicBezTo>
                    <a:pt x="62659" y="212323"/>
                    <a:pt x="53144" y="212323"/>
                    <a:pt x="53144" y="208072"/>
                  </a:cubicBezTo>
                  <a:cubicBezTo>
                    <a:pt x="53144" y="206300"/>
                    <a:pt x="55611" y="197089"/>
                    <a:pt x="57021" y="191775"/>
                  </a:cubicBezTo>
                  <a:cubicBezTo>
                    <a:pt x="61249" y="172999"/>
                    <a:pt x="66183" y="153868"/>
                    <a:pt x="70059" y="138989"/>
                  </a:cubicBezTo>
                  <a:cubicBezTo>
                    <a:pt x="74287" y="146074"/>
                    <a:pt x="85211" y="159891"/>
                    <a:pt x="106355" y="159891"/>
                  </a:cubicBezTo>
                  <a:cubicBezTo>
                    <a:pt x="149346" y="159891"/>
                    <a:pt x="196918" y="112064"/>
                    <a:pt x="196918" y="59278"/>
                  </a:cubicBezTo>
                  <a:cubicBezTo>
                    <a:pt x="196918" y="17828"/>
                    <a:pt x="168375" y="114"/>
                    <a:pt x="144060" y="114"/>
                  </a:cubicBezTo>
                  <a:cubicBezTo>
                    <a:pt x="122212" y="114"/>
                    <a:pt x="103536" y="14994"/>
                    <a:pt x="94021" y="24913"/>
                  </a:cubicBezTo>
                  <a:cubicBezTo>
                    <a:pt x="88031" y="4720"/>
                    <a:pt x="68297" y="114"/>
                    <a:pt x="57725" y="114"/>
                  </a:cubicBezTo>
                  <a:cubicBezTo>
                    <a:pt x="43982" y="114"/>
                    <a:pt x="35525" y="9325"/>
                    <a:pt x="29887" y="18891"/>
                  </a:cubicBezTo>
                  <a:cubicBezTo>
                    <a:pt x="22839" y="30936"/>
                    <a:pt x="17201" y="52192"/>
                    <a:pt x="17201" y="54318"/>
                  </a:cubicBezTo>
                  <a:cubicBezTo>
                    <a:pt x="17201" y="58923"/>
                    <a:pt x="22134" y="58923"/>
                    <a:pt x="23191" y="58923"/>
                  </a:cubicBezTo>
                  <a:cubicBezTo>
                    <a:pt x="28125" y="58923"/>
                    <a:pt x="28477" y="57861"/>
                    <a:pt x="30944" y="48295"/>
                  </a:cubicBezTo>
                  <a:cubicBezTo>
                    <a:pt x="36230" y="27748"/>
                    <a:pt x="42925" y="10034"/>
                    <a:pt x="56668" y="10034"/>
                  </a:cubicBezTo>
                  <a:cubicBezTo>
                    <a:pt x="65830" y="10034"/>
                    <a:pt x="68297" y="17828"/>
                    <a:pt x="68297" y="27393"/>
                  </a:cubicBezTo>
                  <a:cubicBezTo>
                    <a:pt x="68297" y="31290"/>
                    <a:pt x="67592" y="35896"/>
                    <a:pt x="67240" y="38021"/>
                  </a:cubicBezTo>
                  <a:lnTo>
                    <a:pt x="27068" y="199569"/>
                  </a:lnTo>
                  <a:close/>
                  <a:moveTo>
                    <a:pt x="93669" y="42627"/>
                  </a:moveTo>
                  <a:cubicBezTo>
                    <a:pt x="114107" y="15348"/>
                    <a:pt x="131727" y="10034"/>
                    <a:pt x="143003" y="10034"/>
                  </a:cubicBezTo>
                  <a:cubicBezTo>
                    <a:pt x="156746" y="10034"/>
                    <a:pt x="168727" y="20308"/>
                    <a:pt x="168727" y="44398"/>
                  </a:cubicBezTo>
                  <a:cubicBezTo>
                    <a:pt x="168727" y="58923"/>
                    <a:pt x="160975" y="95059"/>
                    <a:pt x="150403" y="115607"/>
                  </a:cubicBezTo>
                  <a:cubicBezTo>
                    <a:pt x="141593" y="132966"/>
                    <a:pt x="124326" y="149971"/>
                    <a:pt x="106355" y="149971"/>
                  </a:cubicBezTo>
                  <a:cubicBezTo>
                    <a:pt x="81335" y="149971"/>
                    <a:pt x="74992" y="122692"/>
                    <a:pt x="74992" y="119150"/>
                  </a:cubicBezTo>
                  <a:cubicBezTo>
                    <a:pt x="74992" y="117733"/>
                    <a:pt x="75697" y="115253"/>
                    <a:pt x="76049" y="113836"/>
                  </a:cubicBezTo>
                  <a:lnTo>
                    <a:pt x="93669" y="42627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6FDEFAB-E2D8-BC14-DD8E-8B874AF50CF1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16768673" y="8527829"/>
              <a:ext cx="670038" cy="708542"/>
            </a:xfrm>
            <a:custGeom>
              <a:avLst/>
              <a:gdLst>
                <a:gd name="connsiteX0" fmla="*/ 609407 w 670038"/>
                <a:gd name="connsiteY0" fmla="*/ 708661 h 708542"/>
                <a:gd name="connsiteX1" fmla="*/ 670320 w 670038"/>
                <a:gd name="connsiteY1" fmla="*/ 546708 h 708542"/>
                <a:gd name="connsiteX2" fmla="*/ 657735 w 670038"/>
                <a:gd name="connsiteY2" fmla="*/ 546708 h 708542"/>
                <a:gd name="connsiteX3" fmla="*/ 526848 w 670038"/>
                <a:gd name="connsiteY3" fmla="*/ 648941 h 708542"/>
                <a:gd name="connsiteX4" fmla="*/ 370287 w 670038"/>
                <a:gd name="connsiteY4" fmla="*/ 664630 h 708542"/>
                <a:gd name="connsiteX5" fmla="*/ 66731 w 670038"/>
                <a:gd name="connsiteY5" fmla="*/ 664630 h 708542"/>
                <a:gd name="connsiteX6" fmla="*/ 322967 w 670038"/>
                <a:gd name="connsiteY6" fmla="*/ 362487 h 708542"/>
                <a:gd name="connsiteX7" fmla="*/ 327498 w 670038"/>
                <a:gd name="connsiteY7" fmla="*/ 354389 h 708542"/>
                <a:gd name="connsiteX8" fmla="*/ 323974 w 670038"/>
                <a:gd name="connsiteY8" fmla="*/ 346798 h 708542"/>
                <a:gd name="connsiteX9" fmla="*/ 89385 w 670038"/>
                <a:gd name="connsiteY9" fmla="*/ 24411 h 708542"/>
                <a:gd name="connsiteX10" fmla="*/ 365253 w 670038"/>
                <a:gd name="connsiteY10" fmla="*/ 24411 h 708542"/>
                <a:gd name="connsiteX11" fmla="*/ 483051 w 670038"/>
                <a:gd name="connsiteY11" fmla="*/ 32508 h 708542"/>
                <a:gd name="connsiteX12" fmla="*/ 593802 w 670038"/>
                <a:gd name="connsiteY12" fmla="*/ 70466 h 708542"/>
                <a:gd name="connsiteX13" fmla="*/ 657735 w 670038"/>
                <a:gd name="connsiteY13" fmla="*/ 142333 h 708542"/>
                <a:gd name="connsiteX14" fmla="*/ 670320 w 670038"/>
                <a:gd name="connsiteY14" fmla="*/ 142333 h 708542"/>
                <a:gd name="connsiteX15" fmla="*/ 609407 w 670038"/>
                <a:gd name="connsiteY15" fmla="*/ 118 h 708542"/>
                <a:gd name="connsiteX16" fmla="*/ 14377 w 670038"/>
                <a:gd name="connsiteY16" fmla="*/ 118 h 708542"/>
                <a:gd name="connsiteX17" fmla="*/ 784 w 670038"/>
                <a:gd name="connsiteY17" fmla="*/ 3661 h 708542"/>
                <a:gd name="connsiteX18" fmla="*/ 281 w 670038"/>
                <a:gd name="connsiteY18" fmla="*/ 20362 h 708542"/>
                <a:gd name="connsiteX19" fmla="*/ 266585 w 670038"/>
                <a:gd name="connsiteY19" fmla="*/ 386780 h 708542"/>
                <a:gd name="connsiteX20" fmla="*/ 5819 w 670038"/>
                <a:gd name="connsiteY20" fmla="*/ 693984 h 708542"/>
                <a:gd name="connsiteX21" fmla="*/ 784 w 670038"/>
                <a:gd name="connsiteY21" fmla="*/ 703094 h 708542"/>
                <a:gd name="connsiteX22" fmla="*/ 14377 w 670038"/>
                <a:gd name="connsiteY22" fmla="*/ 708661 h 708542"/>
                <a:gd name="connsiteX23" fmla="*/ 609407 w 670038"/>
                <a:gd name="connsiteY23" fmla="*/ 708661 h 70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0038" h="708542">
                  <a:moveTo>
                    <a:pt x="609407" y="708661"/>
                  </a:moveTo>
                  <a:lnTo>
                    <a:pt x="670320" y="546708"/>
                  </a:lnTo>
                  <a:lnTo>
                    <a:pt x="657735" y="546708"/>
                  </a:lnTo>
                  <a:cubicBezTo>
                    <a:pt x="638102" y="599343"/>
                    <a:pt x="584740" y="633758"/>
                    <a:pt x="526848" y="648941"/>
                  </a:cubicBezTo>
                  <a:cubicBezTo>
                    <a:pt x="516276" y="651471"/>
                    <a:pt x="466942" y="664630"/>
                    <a:pt x="370287" y="664630"/>
                  </a:cubicBezTo>
                  <a:lnTo>
                    <a:pt x="66731" y="664630"/>
                  </a:lnTo>
                  <a:lnTo>
                    <a:pt x="322967" y="362487"/>
                  </a:lnTo>
                  <a:cubicBezTo>
                    <a:pt x="326491" y="358438"/>
                    <a:pt x="327498" y="356920"/>
                    <a:pt x="327498" y="354389"/>
                  </a:cubicBezTo>
                  <a:cubicBezTo>
                    <a:pt x="327498" y="353377"/>
                    <a:pt x="327498" y="351859"/>
                    <a:pt x="323974" y="346798"/>
                  </a:cubicBezTo>
                  <a:lnTo>
                    <a:pt x="89385" y="24411"/>
                  </a:lnTo>
                  <a:lnTo>
                    <a:pt x="365253" y="24411"/>
                  </a:lnTo>
                  <a:cubicBezTo>
                    <a:pt x="432710" y="24411"/>
                    <a:pt x="478521" y="31496"/>
                    <a:pt x="483051" y="32508"/>
                  </a:cubicBezTo>
                  <a:cubicBezTo>
                    <a:pt x="510235" y="36557"/>
                    <a:pt x="554032" y="45161"/>
                    <a:pt x="593802" y="70466"/>
                  </a:cubicBezTo>
                  <a:cubicBezTo>
                    <a:pt x="606387" y="78564"/>
                    <a:pt x="640619" y="101338"/>
                    <a:pt x="657735" y="142333"/>
                  </a:cubicBezTo>
                  <a:lnTo>
                    <a:pt x="670320" y="142333"/>
                  </a:lnTo>
                  <a:lnTo>
                    <a:pt x="609407" y="118"/>
                  </a:lnTo>
                  <a:lnTo>
                    <a:pt x="14377" y="118"/>
                  </a:lnTo>
                  <a:cubicBezTo>
                    <a:pt x="2798" y="118"/>
                    <a:pt x="2295" y="624"/>
                    <a:pt x="784" y="3661"/>
                  </a:cubicBezTo>
                  <a:cubicBezTo>
                    <a:pt x="281" y="5179"/>
                    <a:pt x="281" y="14795"/>
                    <a:pt x="281" y="20362"/>
                  </a:cubicBezTo>
                  <a:lnTo>
                    <a:pt x="266585" y="386780"/>
                  </a:lnTo>
                  <a:lnTo>
                    <a:pt x="5819" y="693984"/>
                  </a:lnTo>
                  <a:cubicBezTo>
                    <a:pt x="784" y="700057"/>
                    <a:pt x="784" y="702588"/>
                    <a:pt x="784" y="703094"/>
                  </a:cubicBezTo>
                  <a:cubicBezTo>
                    <a:pt x="784" y="708661"/>
                    <a:pt x="5315" y="708661"/>
                    <a:pt x="14377" y="708661"/>
                  </a:cubicBezTo>
                  <a:lnTo>
                    <a:pt x="609407" y="708661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B137A28-29B8-E9C9-5088-5FEC0E18C87E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16755732" y="9370879"/>
              <a:ext cx="154697" cy="307153"/>
            </a:xfrm>
            <a:custGeom>
              <a:avLst/>
              <a:gdLst>
                <a:gd name="connsiteX0" fmla="*/ 154979 w 154697"/>
                <a:gd name="connsiteY0" fmla="*/ 13601 h 307153"/>
                <a:gd name="connsiteX1" fmla="*/ 140884 w 154697"/>
                <a:gd name="connsiteY1" fmla="*/ 139 h 307153"/>
                <a:gd name="connsiteX2" fmla="*/ 121150 w 154697"/>
                <a:gd name="connsiteY2" fmla="*/ 19624 h 307153"/>
                <a:gd name="connsiteX3" fmla="*/ 135246 w 154697"/>
                <a:gd name="connsiteY3" fmla="*/ 33086 h 307153"/>
                <a:gd name="connsiteX4" fmla="*/ 154979 w 154697"/>
                <a:gd name="connsiteY4" fmla="*/ 13601 h 307153"/>
                <a:gd name="connsiteX5" fmla="*/ 80273 w 154697"/>
                <a:gd name="connsiteY5" fmla="*/ 252380 h 307153"/>
                <a:gd name="connsiteX6" fmla="*/ 34815 w 154697"/>
                <a:gd name="connsiteY6" fmla="*/ 297373 h 307153"/>
                <a:gd name="connsiteX7" fmla="*/ 22129 w 154697"/>
                <a:gd name="connsiteY7" fmla="*/ 295247 h 307153"/>
                <a:gd name="connsiteX8" fmla="*/ 34110 w 154697"/>
                <a:gd name="connsiteY8" fmla="*/ 277179 h 307153"/>
                <a:gd name="connsiteX9" fmla="*/ 20367 w 154697"/>
                <a:gd name="connsiteY9" fmla="*/ 264071 h 307153"/>
                <a:gd name="connsiteX10" fmla="*/ 281 w 154697"/>
                <a:gd name="connsiteY10" fmla="*/ 284973 h 307153"/>
                <a:gd name="connsiteX11" fmla="*/ 35168 w 154697"/>
                <a:gd name="connsiteY11" fmla="*/ 307292 h 307153"/>
                <a:gd name="connsiteX12" fmla="*/ 108464 w 154697"/>
                <a:gd name="connsiteY12" fmla="*/ 251318 h 307153"/>
                <a:gd name="connsiteX13" fmla="*/ 140179 w 154697"/>
                <a:gd name="connsiteY13" fmla="*/ 124488 h 307153"/>
                <a:gd name="connsiteX14" fmla="*/ 141941 w 154697"/>
                <a:gd name="connsiteY14" fmla="*/ 112089 h 307153"/>
                <a:gd name="connsiteX15" fmla="*/ 104236 w 154697"/>
                <a:gd name="connsiteY15" fmla="*/ 78787 h 307153"/>
                <a:gd name="connsiteX16" fmla="*/ 42568 w 154697"/>
                <a:gd name="connsiteY16" fmla="*/ 132991 h 307153"/>
                <a:gd name="connsiteX17" fmla="*/ 48558 w 154697"/>
                <a:gd name="connsiteY17" fmla="*/ 137596 h 307153"/>
                <a:gd name="connsiteX18" fmla="*/ 55606 w 154697"/>
                <a:gd name="connsiteY18" fmla="*/ 131220 h 307153"/>
                <a:gd name="connsiteX19" fmla="*/ 103178 w 154697"/>
                <a:gd name="connsiteY19" fmla="*/ 88707 h 307153"/>
                <a:gd name="connsiteX20" fmla="*/ 115159 w 154697"/>
                <a:gd name="connsiteY20" fmla="*/ 106066 h 307153"/>
                <a:gd name="connsiteX21" fmla="*/ 114102 w 154697"/>
                <a:gd name="connsiteY21" fmla="*/ 116694 h 307153"/>
                <a:gd name="connsiteX22" fmla="*/ 80273 w 154697"/>
                <a:gd name="connsiteY22" fmla="*/ 252380 h 30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4697" h="307153">
                  <a:moveTo>
                    <a:pt x="154979" y="13601"/>
                  </a:moveTo>
                  <a:cubicBezTo>
                    <a:pt x="154979" y="7579"/>
                    <a:pt x="150398" y="139"/>
                    <a:pt x="140884" y="139"/>
                  </a:cubicBezTo>
                  <a:cubicBezTo>
                    <a:pt x="130665" y="139"/>
                    <a:pt x="121150" y="10059"/>
                    <a:pt x="121150" y="19624"/>
                  </a:cubicBezTo>
                  <a:cubicBezTo>
                    <a:pt x="121150" y="25292"/>
                    <a:pt x="125379" y="33086"/>
                    <a:pt x="135246" y="33086"/>
                  </a:cubicBezTo>
                  <a:cubicBezTo>
                    <a:pt x="144760" y="33086"/>
                    <a:pt x="154979" y="23875"/>
                    <a:pt x="154979" y="13601"/>
                  </a:cubicBezTo>
                  <a:close/>
                  <a:moveTo>
                    <a:pt x="80273" y="252380"/>
                  </a:moveTo>
                  <a:cubicBezTo>
                    <a:pt x="74283" y="276825"/>
                    <a:pt x="55606" y="297373"/>
                    <a:pt x="34815" y="297373"/>
                  </a:cubicBezTo>
                  <a:cubicBezTo>
                    <a:pt x="30234" y="297373"/>
                    <a:pt x="26006" y="296664"/>
                    <a:pt x="22129" y="295247"/>
                  </a:cubicBezTo>
                  <a:cubicBezTo>
                    <a:pt x="31291" y="290996"/>
                    <a:pt x="34110" y="282493"/>
                    <a:pt x="34110" y="277179"/>
                  </a:cubicBezTo>
                  <a:cubicBezTo>
                    <a:pt x="34110" y="268677"/>
                    <a:pt x="27415" y="264071"/>
                    <a:pt x="20367" y="264071"/>
                  </a:cubicBezTo>
                  <a:cubicBezTo>
                    <a:pt x="9443" y="264071"/>
                    <a:pt x="281" y="273637"/>
                    <a:pt x="281" y="284973"/>
                  </a:cubicBezTo>
                  <a:cubicBezTo>
                    <a:pt x="281" y="298436"/>
                    <a:pt x="14024" y="307292"/>
                    <a:pt x="35168" y="307292"/>
                  </a:cubicBezTo>
                  <a:cubicBezTo>
                    <a:pt x="56311" y="307292"/>
                    <a:pt x="97540" y="294539"/>
                    <a:pt x="108464" y="251318"/>
                  </a:cubicBezTo>
                  <a:lnTo>
                    <a:pt x="140179" y="124488"/>
                  </a:lnTo>
                  <a:cubicBezTo>
                    <a:pt x="141236" y="120591"/>
                    <a:pt x="141941" y="117403"/>
                    <a:pt x="141941" y="112089"/>
                  </a:cubicBezTo>
                  <a:cubicBezTo>
                    <a:pt x="141941" y="92604"/>
                    <a:pt x="125379" y="78787"/>
                    <a:pt x="104236" y="78787"/>
                  </a:cubicBezTo>
                  <a:cubicBezTo>
                    <a:pt x="65121" y="78787"/>
                    <a:pt x="42568" y="128031"/>
                    <a:pt x="42568" y="132991"/>
                  </a:cubicBezTo>
                  <a:cubicBezTo>
                    <a:pt x="42568" y="137596"/>
                    <a:pt x="47501" y="137596"/>
                    <a:pt x="48558" y="137596"/>
                  </a:cubicBezTo>
                  <a:cubicBezTo>
                    <a:pt x="52787" y="137596"/>
                    <a:pt x="53139" y="136534"/>
                    <a:pt x="55606" y="131220"/>
                  </a:cubicBezTo>
                  <a:cubicBezTo>
                    <a:pt x="64416" y="110672"/>
                    <a:pt x="82740" y="88707"/>
                    <a:pt x="103178" y="88707"/>
                  </a:cubicBezTo>
                  <a:cubicBezTo>
                    <a:pt x="111988" y="88707"/>
                    <a:pt x="115159" y="94730"/>
                    <a:pt x="115159" y="106066"/>
                  </a:cubicBezTo>
                  <a:cubicBezTo>
                    <a:pt x="115159" y="109963"/>
                    <a:pt x="114455" y="114923"/>
                    <a:pt x="114102" y="116694"/>
                  </a:cubicBezTo>
                  <a:lnTo>
                    <a:pt x="80273" y="252380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8926B15-2B72-91A8-9251-4BFA2BECECF7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16967344" y="9469367"/>
              <a:ext cx="259356" cy="95299"/>
            </a:xfrm>
            <a:custGeom>
              <a:avLst/>
              <a:gdLst>
                <a:gd name="connsiteX0" fmla="*/ 246251 w 259356"/>
                <a:gd name="connsiteY0" fmla="*/ 17498 h 95299"/>
                <a:gd name="connsiteX1" fmla="*/ 259642 w 259356"/>
                <a:gd name="connsiteY1" fmla="*/ 8642 h 95299"/>
                <a:gd name="connsiteX2" fmla="*/ 246604 w 259356"/>
                <a:gd name="connsiteY2" fmla="*/ 139 h 95299"/>
                <a:gd name="connsiteX3" fmla="*/ 13323 w 259356"/>
                <a:gd name="connsiteY3" fmla="*/ 139 h 95299"/>
                <a:gd name="connsiteX4" fmla="*/ 285 w 259356"/>
                <a:gd name="connsiteY4" fmla="*/ 8642 h 95299"/>
                <a:gd name="connsiteX5" fmla="*/ 13676 w 259356"/>
                <a:gd name="connsiteY5" fmla="*/ 17498 h 95299"/>
                <a:gd name="connsiteX6" fmla="*/ 246251 w 259356"/>
                <a:gd name="connsiteY6" fmla="*/ 17498 h 95299"/>
                <a:gd name="connsiteX7" fmla="*/ 246604 w 259356"/>
                <a:gd name="connsiteY7" fmla="*/ 95438 h 95299"/>
                <a:gd name="connsiteX8" fmla="*/ 259642 w 259356"/>
                <a:gd name="connsiteY8" fmla="*/ 86936 h 95299"/>
                <a:gd name="connsiteX9" fmla="*/ 246251 w 259356"/>
                <a:gd name="connsiteY9" fmla="*/ 78079 h 95299"/>
                <a:gd name="connsiteX10" fmla="*/ 13676 w 259356"/>
                <a:gd name="connsiteY10" fmla="*/ 78079 h 95299"/>
                <a:gd name="connsiteX11" fmla="*/ 285 w 259356"/>
                <a:gd name="connsiteY11" fmla="*/ 86936 h 95299"/>
                <a:gd name="connsiteX12" fmla="*/ 13323 w 259356"/>
                <a:gd name="connsiteY12" fmla="*/ 95438 h 95299"/>
                <a:gd name="connsiteX13" fmla="*/ 246604 w 259356"/>
                <a:gd name="connsiteY13" fmla="*/ 95438 h 9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9356" h="95299">
                  <a:moveTo>
                    <a:pt x="246251" y="17498"/>
                  </a:moveTo>
                  <a:cubicBezTo>
                    <a:pt x="251537" y="17498"/>
                    <a:pt x="259642" y="17498"/>
                    <a:pt x="259642" y="8642"/>
                  </a:cubicBezTo>
                  <a:cubicBezTo>
                    <a:pt x="259642" y="139"/>
                    <a:pt x="251185" y="139"/>
                    <a:pt x="246604" y="139"/>
                  </a:cubicBezTo>
                  <a:lnTo>
                    <a:pt x="13323" y="139"/>
                  </a:lnTo>
                  <a:cubicBezTo>
                    <a:pt x="8742" y="139"/>
                    <a:pt x="285" y="139"/>
                    <a:pt x="285" y="8642"/>
                  </a:cubicBezTo>
                  <a:cubicBezTo>
                    <a:pt x="285" y="17498"/>
                    <a:pt x="8390" y="17498"/>
                    <a:pt x="13676" y="17498"/>
                  </a:cubicBezTo>
                  <a:lnTo>
                    <a:pt x="246251" y="17498"/>
                  </a:lnTo>
                  <a:close/>
                  <a:moveTo>
                    <a:pt x="246604" y="95438"/>
                  </a:moveTo>
                  <a:cubicBezTo>
                    <a:pt x="251185" y="95438"/>
                    <a:pt x="259642" y="95438"/>
                    <a:pt x="259642" y="86936"/>
                  </a:cubicBezTo>
                  <a:cubicBezTo>
                    <a:pt x="259642" y="78079"/>
                    <a:pt x="251537" y="78079"/>
                    <a:pt x="246251" y="78079"/>
                  </a:cubicBezTo>
                  <a:lnTo>
                    <a:pt x="13676" y="78079"/>
                  </a:lnTo>
                  <a:cubicBezTo>
                    <a:pt x="8390" y="78079"/>
                    <a:pt x="285" y="78079"/>
                    <a:pt x="285" y="86936"/>
                  </a:cubicBezTo>
                  <a:cubicBezTo>
                    <a:pt x="285" y="95438"/>
                    <a:pt x="8742" y="95438"/>
                    <a:pt x="13323" y="95438"/>
                  </a:cubicBezTo>
                  <a:lnTo>
                    <a:pt x="246604" y="95438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1B19F9D-4529-24C7-6CBA-0AC15446BD06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>
              <a:off x="17290126" y="9370525"/>
              <a:ext cx="128268" cy="235236"/>
            </a:xfrm>
            <a:custGeom>
              <a:avLst/>
              <a:gdLst>
                <a:gd name="connsiteX0" fmla="*/ 79931 w 128268"/>
                <a:gd name="connsiteY0" fmla="*/ 10059 h 235236"/>
                <a:gd name="connsiteX1" fmla="*/ 69359 w 128268"/>
                <a:gd name="connsiteY1" fmla="*/ 139 h 235236"/>
                <a:gd name="connsiteX2" fmla="*/ 291 w 128268"/>
                <a:gd name="connsiteY2" fmla="*/ 22812 h 235236"/>
                <a:gd name="connsiteX3" fmla="*/ 291 w 128268"/>
                <a:gd name="connsiteY3" fmla="*/ 35566 h 235236"/>
                <a:gd name="connsiteX4" fmla="*/ 51387 w 128268"/>
                <a:gd name="connsiteY4" fmla="*/ 25647 h 235236"/>
                <a:gd name="connsiteX5" fmla="*/ 51387 w 128268"/>
                <a:gd name="connsiteY5" fmla="*/ 206325 h 235236"/>
                <a:gd name="connsiteX6" fmla="*/ 16149 w 128268"/>
                <a:gd name="connsiteY6" fmla="*/ 222622 h 235236"/>
                <a:gd name="connsiteX7" fmla="*/ 2758 w 128268"/>
                <a:gd name="connsiteY7" fmla="*/ 222622 h 235236"/>
                <a:gd name="connsiteX8" fmla="*/ 2758 w 128268"/>
                <a:gd name="connsiteY8" fmla="*/ 235375 h 235236"/>
                <a:gd name="connsiteX9" fmla="*/ 65483 w 128268"/>
                <a:gd name="connsiteY9" fmla="*/ 233958 h 235236"/>
                <a:gd name="connsiteX10" fmla="*/ 128560 w 128268"/>
                <a:gd name="connsiteY10" fmla="*/ 235375 h 235236"/>
                <a:gd name="connsiteX11" fmla="*/ 128560 w 128268"/>
                <a:gd name="connsiteY11" fmla="*/ 222622 h 235236"/>
                <a:gd name="connsiteX12" fmla="*/ 115169 w 128268"/>
                <a:gd name="connsiteY12" fmla="*/ 222622 h 235236"/>
                <a:gd name="connsiteX13" fmla="*/ 79931 w 128268"/>
                <a:gd name="connsiteY13" fmla="*/ 206325 h 235236"/>
                <a:gd name="connsiteX14" fmla="*/ 79931 w 128268"/>
                <a:gd name="connsiteY14" fmla="*/ 10059 h 2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268" h="235236">
                  <a:moveTo>
                    <a:pt x="79931" y="10059"/>
                  </a:moveTo>
                  <a:cubicBezTo>
                    <a:pt x="79931" y="493"/>
                    <a:pt x="79226" y="139"/>
                    <a:pt x="69359" y="139"/>
                  </a:cubicBezTo>
                  <a:cubicBezTo>
                    <a:pt x="46806" y="22458"/>
                    <a:pt x="14739" y="22812"/>
                    <a:pt x="291" y="22812"/>
                  </a:cubicBezTo>
                  <a:lnTo>
                    <a:pt x="291" y="35566"/>
                  </a:lnTo>
                  <a:cubicBezTo>
                    <a:pt x="8748" y="35566"/>
                    <a:pt x="32006" y="35566"/>
                    <a:pt x="51387" y="25647"/>
                  </a:cubicBezTo>
                  <a:lnTo>
                    <a:pt x="51387" y="206325"/>
                  </a:lnTo>
                  <a:cubicBezTo>
                    <a:pt x="51387" y="218016"/>
                    <a:pt x="51387" y="222622"/>
                    <a:pt x="16149" y="222622"/>
                  </a:cubicBezTo>
                  <a:lnTo>
                    <a:pt x="2758" y="222622"/>
                  </a:lnTo>
                  <a:lnTo>
                    <a:pt x="2758" y="235375"/>
                  </a:lnTo>
                  <a:cubicBezTo>
                    <a:pt x="9101" y="235021"/>
                    <a:pt x="52444" y="233958"/>
                    <a:pt x="65483" y="233958"/>
                  </a:cubicBezTo>
                  <a:cubicBezTo>
                    <a:pt x="76407" y="233958"/>
                    <a:pt x="120808" y="235021"/>
                    <a:pt x="128560" y="235375"/>
                  </a:cubicBezTo>
                  <a:lnTo>
                    <a:pt x="128560" y="222622"/>
                  </a:lnTo>
                  <a:lnTo>
                    <a:pt x="115169" y="222622"/>
                  </a:lnTo>
                  <a:cubicBezTo>
                    <a:pt x="79931" y="222622"/>
                    <a:pt x="79931" y="218016"/>
                    <a:pt x="79931" y="206325"/>
                  </a:cubicBezTo>
                  <a:lnTo>
                    <a:pt x="79931" y="10059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17EAB19-EEF6-BB65-0F8E-42FBB40DCEE9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17566570" y="8651321"/>
              <a:ext cx="274422" cy="455491"/>
            </a:xfrm>
            <a:custGeom>
              <a:avLst/>
              <a:gdLst>
                <a:gd name="connsiteX0" fmla="*/ 274719 w 274422"/>
                <a:gd name="connsiteY0" fmla="*/ 69463 h 455491"/>
                <a:gd name="connsiteX1" fmla="*/ 206256 w 274422"/>
                <a:gd name="connsiteY1" fmla="*/ 127 h 455491"/>
                <a:gd name="connsiteX2" fmla="*/ 145343 w 274422"/>
                <a:gd name="connsiteY2" fmla="*/ 21384 h 455491"/>
                <a:gd name="connsiteX3" fmla="*/ 80403 w 274422"/>
                <a:gd name="connsiteY3" fmla="*/ 129183 h 455491"/>
                <a:gd name="connsiteX4" fmla="*/ 361 w 274422"/>
                <a:gd name="connsiteY4" fmla="*/ 450558 h 455491"/>
                <a:gd name="connsiteX5" fmla="*/ 6402 w 274422"/>
                <a:gd name="connsiteY5" fmla="*/ 455619 h 455491"/>
                <a:gd name="connsiteX6" fmla="*/ 12443 w 274422"/>
                <a:gd name="connsiteY6" fmla="*/ 453089 h 455491"/>
                <a:gd name="connsiteX7" fmla="*/ 47681 w 274422"/>
                <a:gd name="connsiteY7" fmla="*/ 313405 h 455491"/>
                <a:gd name="connsiteX8" fmla="*/ 116145 w 274422"/>
                <a:gd name="connsiteY8" fmla="*/ 362496 h 455491"/>
                <a:gd name="connsiteX9" fmla="*/ 213303 w 274422"/>
                <a:gd name="connsiteY9" fmla="*/ 322514 h 455491"/>
                <a:gd name="connsiteX10" fmla="*/ 253576 w 274422"/>
                <a:gd name="connsiteY10" fmla="*/ 229392 h 455491"/>
                <a:gd name="connsiteX11" fmla="*/ 216827 w 274422"/>
                <a:gd name="connsiteY11" fmla="*/ 153982 h 455491"/>
                <a:gd name="connsiteX12" fmla="*/ 274719 w 274422"/>
                <a:gd name="connsiteY12" fmla="*/ 69463 h 455491"/>
                <a:gd name="connsiteX13" fmla="*/ 184106 w 274422"/>
                <a:gd name="connsiteY13" fmla="*/ 153476 h 455491"/>
                <a:gd name="connsiteX14" fmla="*/ 159942 w 274422"/>
                <a:gd name="connsiteY14" fmla="*/ 157019 h 455491"/>
                <a:gd name="connsiteX15" fmla="*/ 137792 w 274422"/>
                <a:gd name="connsiteY15" fmla="*/ 154995 h 455491"/>
                <a:gd name="connsiteX16" fmla="*/ 162459 w 274422"/>
                <a:gd name="connsiteY16" fmla="*/ 150946 h 455491"/>
                <a:gd name="connsiteX17" fmla="*/ 184106 w 274422"/>
                <a:gd name="connsiteY17" fmla="*/ 153476 h 455491"/>
                <a:gd name="connsiteX18" fmla="*/ 246528 w 274422"/>
                <a:gd name="connsiteY18" fmla="*/ 57823 h 455491"/>
                <a:gd name="connsiteX19" fmla="*/ 201222 w 274422"/>
                <a:gd name="connsiteY19" fmla="*/ 145379 h 455491"/>
                <a:gd name="connsiteX20" fmla="*/ 162459 w 274422"/>
                <a:gd name="connsiteY20" fmla="*/ 139305 h 455491"/>
                <a:gd name="connsiteX21" fmla="*/ 123696 w 274422"/>
                <a:gd name="connsiteY21" fmla="*/ 155501 h 455491"/>
                <a:gd name="connsiteX22" fmla="*/ 158432 w 274422"/>
                <a:gd name="connsiteY22" fmla="*/ 168153 h 455491"/>
                <a:gd name="connsiteX23" fmla="*/ 199711 w 274422"/>
                <a:gd name="connsiteY23" fmla="*/ 161574 h 455491"/>
                <a:gd name="connsiteX24" fmla="*/ 221861 w 274422"/>
                <a:gd name="connsiteY24" fmla="*/ 218763 h 455491"/>
                <a:gd name="connsiteX25" fmla="*/ 196691 w 274422"/>
                <a:gd name="connsiteY25" fmla="*/ 305813 h 455491"/>
                <a:gd name="connsiteX26" fmla="*/ 114635 w 274422"/>
                <a:gd name="connsiteY26" fmla="*/ 351362 h 455491"/>
                <a:gd name="connsiteX27" fmla="*/ 57246 w 274422"/>
                <a:gd name="connsiteY27" fmla="*/ 286075 h 455491"/>
                <a:gd name="connsiteX28" fmla="*/ 59763 w 274422"/>
                <a:gd name="connsiteY28" fmla="*/ 263807 h 455491"/>
                <a:gd name="connsiteX29" fmla="*/ 91982 w 274422"/>
                <a:gd name="connsiteY29" fmla="*/ 135763 h 455491"/>
                <a:gd name="connsiteX30" fmla="*/ 199711 w 274422"/>
                <a:gd name="connsiteY30" fmla="*/ 11768 h 455491"/>
                <a:gd name="connsiteX31" fmla="*/ 246528 w 274422"/>
                <a:gd name="connsiteY31" fmla="*/ 57823 h 45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4422" h="455491">
                  <a:moveTo>
                    <a:pt x="274719" y="69463"/>
                  </a:moveTo>
                  <a:cubicBezTo>
                    <a:pt x="274719" y="31506"/>
                    <a:pt x="247032" y="127"/>
                    <a:pt x="206256" y="127"/>
                  </a:cubicBezTo>
                  <a:cubicBezTo>
                    <a:pt x="177058" y="127"/>
                    <a:pt x="162962" y="8225"/>
                    <a:pt x="145343" y="21384"/>
                  </a:cubicBezTo>
                  <a:cubicBezTo>
                    <a:pt x="117655" y="41628"/>
                    <a:pt x="89968" y="90720"/>
                    <a:pt x="80403" y="129183"/>
                  </a:cubicBezTo>
                  <a:lnTo>
                    <a:pt x="361" y="450558"/>
                  </a:lnTo>
                  <a:cubicBezTo>
                    <a:pt x="-142" y="452583"/>
                    <a:pt x="2375" y="455619"/>
                    <a:pt x="6402" y="455619"/>
                  </a:cubicBezTo>
                  <a:cubicBezTo>
                    <a:pt x="10429" y="455619"/>
                    <a:pt x="11939" y="454607"/>
                    <a:pt x="12443" y="453089"/>
                  </a:cubicBezTo>
                  <a:lnTo>
                    <a:pt x="47681" y="313405"/>
                  </a:lnTo>
                  <a:cubicBezTo>
                    <a:pt x="57246" y="343771"/>
                    <a:pt x="79396" y="362496"/>
                    <a:pt x="116145" y="362496"/>
                  </a:cubicBezTo>
                  <a:cubicBezTo>
                    <a:pt x="152894" y="362496"/>
                    <a:pt x="190650" y="344783"/>
                    <a:pt x="213303" y="322514"/>
                  </a:cubicBezTo>
                  <a:cubicBezTo>
                    <a:pt x="237467" y="299234"/>
                    <a:pt x="253576" y="266843"/>
                    <a:pt x="253576" y="229392"/>
                  </a:cubicBezTo>
                  <a:cubicBezTo>
                    <a:pt x="253576" y="192952"/>
                    <a:pt x="234950" y="166635"/>
                    <a:pt x="216827" y="153982"/>
                  </a:cubicBezTo>
                  <a:cubicBezTo>
                    <a:pt x="246025" y="137281"/>
                    <a:pt x="274719" y="105903"/>
                    <a:pt x="274719" y="69463"/>
                  </a:cubicBezTo>
                  <a:close/>
                  <a:moveTo>
                    <a:pt x="184106" y="153476"/>
                  </a:moveTo>
                  <a:cubicBezTo>
                    <a:pt x="177561" y="156007"/>
                    <a:pt x="172024" y="157019"/>
                    <a:pt x="159942" y="157019"/>
                  </a:cubicBezTo>
                  <a:cubicBezTo>
                    <a:pt x="152894" y="157019"/>
                    <a:pt x="142826" y="157525"/>
                    <a:pt x="137792" y="154995"/>
                  </a:cubicBezTo>
                  <a:cubicBezTo>
                    <a:pt x="138799" y="149934"/>
                    <a:pt x="156921" y="150946"/>
                    <a:pt x="162459" y="150946"/>
                  </a:cubicBezTo>
                  <a:cubicBezTo>
                    <a:pt x="173031" y="150946"/>
                    <a:pt x="177561" y="150946"/>
                    <a:pt x="184106" y="153476"/>
                  </a:cubicBezTo>
                  <a:close/>
                  <a:moveTo>
                    <a:pt x="246528" y="57823"/>
                  </a:moveTo>
                  <a:cubicBezTo>
                    <a:pt x="246528" y="93250"/>
                    <a:pt x="227399" y="129689"/>
                    <a:pt x="201222" y="145379"/>
                  </a:cubicBezTo>
                  <a:cubicBezTo>
                    <a:pt x="187629" y="140318"/>
                    <a:pt x="177561" y="139305"/>
                    <a:pt x="162459" y="139305"/>
                  </a:cubicBezTo>
                  <a:cubicBezTo>
                    <a:pt x="151887" y="139305"/>
                    <a:pt x="123696" y="138799"/>
                    <a:pt x="123696" y="155501"/>
                  </a:cubicBezTo>
                  <a:cubicBezTo>
                    <a:pt x="123193" y="169672"/>
                    <a:pt x="149370" y="168153"/>
                    <a:pt x="158432" y="168153"/>
                  </a:cubicBezTo>
                  <a:cubicBezTo>
                    <a:pt x="177058" y="168153"/>
                    <a:pt x="184609" y="167647"/>
                    <a:pt x="199711" y="161574"/>
                  </a:cubicBezTo>
                  <a:cubicBezTo>
                    <a:pt x="218841" y="179794"/>
                    <a:pt x="221358" y="195483"/>
                    <a:pt x="221861" y="218763"/>
                  </a:cubicBezTo>
                  <a:cubicBezTo>
                    <a:pt x="222868" y="248117"/>
                    <a:pt x="210786" y="286075"/>
                    <a:pt x="196691" y="305813"/>
                  </a:cubicBezTo>
                  <a:cubicBezTo>
                    <a:pt x="177058" y="333143"/>
                    <a:pt x="143329" y="351362"/>
                    <a:pt x="114635" y="351362"/>
                  </a:cubicBezTo>
                  <a:cubicBezTo>
                    <a:pt x="76376" y="351362"/>
                    <a:pt x="57246" y="322008"/>
                    <a:pt x="57246" y="286075"/>
                  </a:cubicBezTo>
                  <a:cubicBezTo>
                    <a:pt x="57246" y="281014"/>
                    <a:pt x="57246" y="273423"/>
                    <a:pt x="59763" y="263807"/>
                  </a:cubicBezTo>
                  <a:lnTo>
                    <a:pt x="91982" y="135763"/>
                  </a:lnTo>
                  <a:cubicBezTo>
                    <a:pt x="103057" y="92238"/>
                    <a:pt x="139302" y="11768"/>
                    <a:pt x="199711" y="11768"/>
                  </a:cubicBezTo>
                  <a:cubicBezTo>
                    <a:pt x="228909" y="11768"/>
                    <a:pt x="246528" y="27457"/>
                    <a:pt x="246528" y="57823"/>
                  </a:cubicBez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DC73F8A-4556-432D-4E8B-6F1267522E57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17885042" y="8564428"/>
              <a:ext cx="155755" cy="235236"/>
            </a:xfrm>
            <a:custGeom>
              <a:avLst/>
              <a:gdLst>
                <a:gd name="connsiteX0" fmla="*/ 156058 w 155755"/>
                <a:gd name="connsiteY0" fmla="*/ 170882 h 235236"/>
                <a:gd name="connsiteX1" fmla="*/ 144077 w 155755"/>
                <a:gd name="connsiteY1" fmla="*/ 170882 h 235236"/>
                <a:gd name="connsiteX2" fmla="*/ 134915 w 155755"/>
                <a:gd name="connsiteY2" fmla="*/ 203121 h 235236"/>
                <a:gd name="connsiteX3" fmla="*/ 100029 w 155755"/>
                <a:gd name="connsiteY3" fmla="*/ 205246 h 235236"/>
                <a:gd name="connsiteX4" fmla="*/ 35190 w 155755"/>
                <a:gd name="connsiteY4" fmla="*/ 205246 h 235236"/>
                <a:gd name="connsiteX5" fmla="*/ 105667 w 155755"/>
                <a:gd name="connsiteY5" fmla="*/ 145729 h 235236"/>
                <a:gd name="connsiteX6" fmla="*/ 156058 w 155755"/>
                <a:gd name="connsiteY6" fmla="*/ 69206 h 235236"/>
                <a:gd name="connsiteX7" fmla="*/ 73600 w 155755"/>
                <a:gd name="connsiteY7" fmla="*/ 123 h 235236"/>
                <a:gd name="connsiteX8" fmla="*/ 303 w 155755"/>
                <a:gd name="connsiteY8" fmla="*/ 63538 h 235236"/>
                <a:gd name="connsiteX9" fmla="*/ 18980 w 155755"/>
                <a:gd name="connsiteY9" fmla="*/ 83377 h 235236"/>
                <a:gd name="connsiteX10" fmla="*/ 37656 w 155755"/>
                <a:gd name="connsiteY10" fmla="*/ 64601 h 235236"/>
                <a:gd name="connsiteX11" fmla="*/ 16865 w 155755"/>
                <a:gd name="connsiteY11" fmla="*/ 45824 h 235236"/>
                <a:gd name="connsiteX12" fmla="*/ 68314 w 155755"/>
                <a:gd name="connsiteY12" fmla="*/ 12877 h 235236"/>
                <a:gd name="connsiteX13" fmla="*/ 121877 w 155755"/>
                <a:gd name="connsiteY13" fmla="*/ 69206 h 235236"/>
                <a:gd name="connsiteX14" fmla="*/ 88752 w 155755"/>
                <a:gd name="connsiteY14" fmla="*/ 137226 h 235236"/>
                <a:gd name="connsiteX15" fmla="*/ 3827 w 155755"/>
                <a:gd name="connsiteY15" fmla="*/ 221543 h 235236"/>
                <a:gd name="connsiteX16" fmla="*/ 303 w 155755"/>
                <a:gd name="connsiteY16" fmla="*/ 235359 h 235236"/>
                <a:gd name="connsiteX17" fmla="*/ 145487 w 155755"/>
                <a:gd name="connsiteY17" fmla="*/ 235359 h 235236"/>
                <a:gd name="connsiteX18" fmla="*/ 156058 w 155755"/>
                <a:gd name="connsiteY18" fmla="*/ 170882 h 2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5755" h="235236">
                  <a:moveTo>
                    <a:pt x="156058" y="170882"/>
                  </a:moveTo>
                  <a:lnTo>
                    <a:pt x="144077" y="170882"/>
                  </a:lnTo>
                  <a:cubicBezTo>
                    <a:pt x="143020" y="178676"/>
                    <a:pt x="139496" y="199578"/>
                    <a:pt x="134915" y="203121"/>
                  </a:cubicBezTo>
                  <a:cubicBezTo>
                    <a:pt x="132096" y="205246"/>
                    <a:pt x="104962" y="205246"/>
                    <a:pt x="100029" y="205246"/>
                  </a:cubicBezTo>
                  <a:lnTo>
                    <a:pt x="35190" y="205246"/>
                  </a:lnTo>
                  <a:cubicBezTo>
                    <a:pt x="72190" y="172299"/>
                    <a:pt x="84524" y="162380"/>
                    <a:pt x="105667" y="145729"/>
                  </a:cubicBezTo>
                  <a:cubicBezTo>
                    <a:pt x="131744" y="124827"/>
                    <a:pt x="156058" y="102862"/>
                    <a:pt x="156058" y="69206"/>
                  </a:cubicBezTo>
                  <a:cubicBezTo>
                    <a:pt x="156058" y="26339"/>
                    <a:pt x="118705" y="123"/>
                    <a:pt x="73600" y="123"/>
                  </a:cubicBezTo>
                  <a:cubicBezTo>
                    <a:pt x="29904" y="123"/>
                    <a:pt x="303" y="30945"/>
                    <a:pt x="303" y="63538"/>
                  </a:cubicBezTo>
                  <a:cubicBezTo>
                    <a:pt x="303" y="81606"/>
                    <a:pt x="15456" y="83377"/>
                    <a:pt x="18980" y="83377"/>
                  </a:cubicBezTo>
                  <a:cubicBezTo>
                    <a:pt x="27437" y="83377"/>
                    <a:pt x="37656" y="77354"/>
                    <a:pt x="37656" y="64601"/>
                  </a:cubicBezTo>
                  <a:cubicBezTo>
                    <a:pt x="37656" y="58224"/>
                    <a:pt x="35190" y="45824"/>
                    <a:pt x="16865" y="45824"/>
                  </a:cubicBezTo>
                  <a:cubicBezTo>
                    <a:pt x="27789" y="20671"/>
                    <a:pt x="51752" y="12877"/>
                    <a:pt x="68314" y="12877"/>
                  </a:cubicBezTo>
                  <a:cubicBezTo>
                    <a:pt x="103553" y="12877"/>
                    <a:pt x="121877" y="40510"/>
                    <a:pt x="121877" y="69206"/>
                  </a:cubicBezTo>
                  <a:cubicBezTo>
                    <a:pt x="121877" y="100028"/>
                    <a:pt x="100029" y="124473"/>
                    <a:pt x="88752" y="137226"/>
                  </a:cubicBezTo>
                  <a:lnTo>
                    <a:pt x="3827" y="221543"/>
                  </a:lnTo>
                  <a:cubicBezTo>
                    <a:pt x="303" y="224731"/>
                    <a:pt x="303" y="225440"/>
                    <a:pt x="303" y="235359"/>
                  </a:cubicBezTo>
                  <a:lnTo>
                    <a:pt x="145487" y="235359"/>
                  </a:lnTo>
                  <a:lnTo>
                    <a:pt x="156058" y="170882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C072CBB-AF14-0DC4-44F1-15BAB9206393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17836273" y="8898865"/>
              <a:ext cx="154697" cy="307153"/>
            </a:xfrm>
            <a:custGeom>
              <a:avLst/>
              <a:gdLst>
                <a:gd name="connsiteX0" fmla="*/ 155001 w 154697"/>
                <a:gd name="connsiteY0" fmla="*/ 13592 h 307153"/>
                <a:gd name="connsiteX1" fmla="*/ 140905 w 154697"/>
                <a:gd name="connsiteY1" fmla="*/ 130 h 307153"/>
                <a:gd name="connsiteX2" fmla="*/ 121171 w 154697"/>
                <a:gd name="connsiteY2" fmla="*/ 19615 h 307153"/>
                <a:gd name="connsiteX3" fmla="*/ 135267 w 154697"/>
                <a:gd name="connsiteY3" fmla="*/ 33077 h 307153"/>
                <a:gd name="connsiteX4" fmla="*/ 155001 w 154697"/>
                <a:gd name="connsiteY4" fmla="*/ 13592 h 307153"/>
                <a:gd name="connsiteX5" fmla="*/ 80295 w 154697"/>
                <a:gd name="connsiteY5" fmla="*/ 252371 h 307153"/>
                <a:gd name="connsiteX6" fmla="*/ 34837 w 154697"/>
                <a:gd name="connsiteY6" fmla="*/ 297364 h 307153"/>
                <a:gd name="connsiteX7" fmla="*/ 22151 w 154697"/>
                <a:gd name="connsiteY7" fmla="*/ 295238 h 307153"/>
                <a:gd name="connsiteX8" fmla="*/ 34132 w 154697"/>
                <a:gd name="connsiteY8" fmla="*/ 277170 h 307153"/>
                <a:gd name="connsiteX9" fmla="*/ 20389 w 154697"/>
                <a:gd name="connsiteY9" fmla="*/ 264062 h 307153"/>
                <a:gd name="connsiteX10" fmla="*/ 303 w 154697"/>
                <a:gd name="connsiteY10" fmla="*/ 284964 h 307153"/>
                <a:gd name="connsiteX11" fmla="*/ 35189 w 154697"/>
                <a:gd name="connsiteY11" fmla="*/ 307283 h 307153"/>
                <a:gd name="connsiteX12" fmla="*/ 108486 w 154697"/>
                <a:gd name="connsiteY12" fmla="*/ 251308 h 307153"/>
                <a:gd name="connsiteX13" fmla="*/ 140200 w 154697"/>
                <a:gd name="connsiteY13" fmla="*/ 124479 h 307153"/>
                <a:gd name="connsiteX14" fmla="*/ 141962 w 154697"/>
                <a:gd name="connsiteY14" fmla="*/ 112080 h 307153"/>
                <a:gd name="connsiteX15" fmla="*/ 104257 w 154697"/>
                <a:gd name="connsiteY15" fmla="*/ 78778 h 307153"/>
                <a:gd name="connsiteX16" fmla="*/ 42589 w 154697"/>
                <a:gd name="connsiteY16" fmla="*/ 132982 h 307153"/>
                <a:gd name="connsiteX17" fmla="*/ 48580 w 154697"/>
                <a:gd name="connsiteY17" fmla="*/ 137587 h 307153"/>
                <a:gd name="connsiteX18" fmla="*/ 55627 w 154697"/>
                <a:gd name="connsiteY18" fmla="*/ 131210 h 307153"/>
                <a:gd name="connsiteX19" fmla="*/ 103200 w 154697"/>
                <a:gd name="connsiteY19" fmla="*/ 88698 h 307153"/>
                <a:gd name="connsiteX20" fmla="*/ 115181 w 154697"/>
                <a:gd name="connsiteY20" fmla="*/ 106057 h 307153"/>
                <a:gd name="connsiteX21" fmla="*/ 114124 w 154697"/>
                <a:gd name="connsiteY21" fmla="*/ 116685 h 307153"/>
                <a:gd name="connsiteX22" fmla="*/ 80295 w 154697"/>
                <a:gd name="connsiteY22" fmla="*/ 252371 h 30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4697" h="307153">
                  <a:moveTo>
                    <a:pt x="155001" y="13592"/>
                  </a:moveTo>
                  <a:cubicBezTo>
                    <a:pt x="155001" y="7570"/>
                    <a:pt x="150420" y="130"/>
                    <a:pt x="140905" y="130"/>
                  </a:cubicBezTo>
                  <a:cubicBezTo>
                    <a:pt x="130686" y="130"/>
                    <a:pt x="121171" y="10049"/>
                    <a:pt x="121171" y="19615"/>
                  </a:cubicBezTo>
                  <a:cubicBezTo>
                    <a:pt x="121171" y="25283"/>
                    <a:pt x="125400" y="33077"/>
                    <a:pt x="135267" y="33077"/>
                  </a:cubicBezTo>
                  <a:cubicBezTo>
                    <a:pt x="144781" y="33077"/>
                    <a:pt x="155001" y="23866"/>
                    <a:pt x="155001" y="13592"/>
                  </a:cubicBezTo>
                  <a:close/>
                  <a:moveTo>
                    <a:pt x="80295" y="252371"/>
                  </a:moveTo>
                  <a:cubicBezTo>
                    <a:pt x="74304" y="276816"/>
                    <a:pt x="55627" y="297364"/>
                    <a:pt x="34837" y="297364"/>
                  </a:cubicBezTo>
                  <a:cubicBezTo>
                    <a:pt x="30256" y="297364"/>
                    <a:pt x="26027" y="296655"/>
                    <a:pt x="22151" y="295238"/>
                  </a:cubicBezTo>
                  <a:cubicBezTo>
                    <a:pt x="31313" y="290987"/>
                    <a:pt x="34132" y="282484"/>
                    <a:pt x="34132" y="277170"/>
                  </a:cubicBezTo>
                  <a:cubicBezTo>
                    <a:pt x="34132" y="268668"/>
                    <a:pt x="27437" y="264062"/>
                    <a:pt x="20389" y="264062"/>
                  </a:cubicBezTo>
                  <a:cubicBezTo>
                    <a:pt x="9465" y="264062"/>
                    <a:pt x="303" y="273627"/>
                    <a:pt x="303" y="284964"/>
                  </a:cubicBezTo>
                  <a:cubicBezTo>
                    <a:pt x="303" y="298426"/>
                    <a:pt x="14046" y="307283"/>
                    <a:pt x="35189" y="307283"/>
                  </a:cubicBezTo>
                  <a:cubicBezTo>
                    <a:pt x="56332" y="307283"/>
                    <a:pt x="97562" y="294529"/>
                    <a:pt x="108486" y="251308"/>
                  </a:cubicBezTo>
                  <a:lnTo>
                    <a:pt x="140200" y="124479"/>
                  </a:lnTo>
                  <a:cubicBezTo>
                    <a:pt x="141258" y="120582"/>
                    <a:pt x="141962" y="117394"/>
                    <a:pt x="141962" y="112080"/>
                  </a:cubicBezTo>
                  <a:cubicBezTo>
                    <a:pt x="141962" y="92595"/>
                    <a:pt x="125400" y="78778"/>
                    <a:pt x="104257" y="78778"/>
                  </a:cubicBezTo>
                  <a:cubicBezTo>
                    <a:pt x="65142" y="78778"/>
                    <a:pt x="42589" y="128022"/>
                    <a:pt x="42589" y="132982"/>
                  </a:cubicBezTo>
                  <a:cubicBezTo>
                    <a:pt x="42589" y="137587"/>
                    <a:pt x="47523" y="137587"/>
                    <a:pt x="48580" y="137587"/>
                  </a:cubicBezTo>
                  <a:cubicBezTo>
                    <a:pt x="52808" y="137587"/>
                    <a:pt x="53161" y="136524"/>
                    <a:pt x="55627" y="131210"/>
                  </a:cubicBezTo>
                  <a:cubicBezTo>
                    <a:pt x="64437" y="110662"/>
                    <a:pt x="82761" y="88698"/>
                    <a:pt x="103200" y="88698"/>
                  </a:cubicBezTo>
                  <a:cubicBezTo>
                    <a:pt x="112009" y="88698"/>
                    <a:pt x="115181" y="94720"/>
                    <a:pt x="115181" y="106057"/>
                  </a:cubicBezTo>
                  <a:cubicBezTo>
                    <a:pt x="115181" y="109954"/>
                    <a:pt x="114476" y="114914"/>
                    <a:pt x="114124" y="116685"/>
                  </a:cubicBezTo>
                  <a:lnTo>
                    <a:pt x="80295" y="252371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6D169A9-9672-682A-D862-9376065A215C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18104787" y="7971617"/>
              <a:ext cx="277378" cy="915538"/>
            </a:xfrm>
            <a:custGeom>
              <a:avLst/>
              <a:gdLst>
                <a:gd name="connsiteX0" fmla="*/ 277687 w 277378"/>
                <a:gd name="connsiteY0" fmla="*/ 890341 h 915538"/>
                <a:gd name="connsiteX1" fmla="*/ 207209 w 277378"/>
                <a:gd name="connsiteY1" fmla="*/ 348812 h 915538"/>
                <a:gd name="connsiteX2" fmla="*/ 33029 w 277378"/>
                <a:gd name="connsiteY2" fmla="*/ 13772 h 915538"/>
                <a:gd name="connsiteX3" fmla="*/ 21451 w 277378"/>
                <a:gd name="connsiteY3" fmla="*/ 1120 h 915538"/>
                <a:gd name="connsiteX4" fmla="*/ 11886 w 277378"/>
                <a:gd name="connsiteY4" fmla="*/ 107 h 915538"/>
                <a:gd name="connsiteX5" fmla="*/ 308 w 277378"/>
                <a:gd name="connsiteY5" fmla="*/ 5168 h 915538"/>
                <a:gd name="connsiteX6" fmla="*/ 6852 w 277378"/>
                <a:gd name="connsiteY6" fmla="*/ 16303 h 915538"/>
                <a:gd name="connsiteX7" fmla="*/ 221808 w 277378"/>
                <a:gd name="connsiteY7" fmla="*/ 908561 h 915538"/>
                <a:gd name="connsiteX8" fmla="*/ 235904 w 277378"/>
                <a:gd name="connsiteY8" fmla="*/ 915646 h 915538"/>
                <a:gd name="connsiteX9" fmla="*/ 263591 w 277378"/>
                <a:gd name="connsiteY9" fmla="*/ 915646 h 915538"/>
                <a:gd name="connsiteX10" fmla="*/ 277687 w 277378"/>
                <a:gd name="connsiteY10" fmla="*/ 910079 h 915538"/>
                <a:gd name="connsiteX11" fmla="*/ 277687 w 277378"/>
                <a:gd name="connsiteY11" fmla="*/ 890341 h 91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78" h="915538">
                  <a:moveTo>
                    <a:pt x="277687" y="890341"/>
                  </a:moveTo>
                  <a:cubicBezTo>
                    <a:pt x="277687" y="581113"/>
                    <a:pt x="222815" y="399928"/>
                    <a:pt x="207209" y="348812"/>
                  </a:cubicBezTo>
                  <a:cubicBezTo>
                    <a:pt x="172977" y="236457"/>
                    <a:pt x="117099" y="118029"/>
                    <a:pt x="33029" y="13772"/>
                  </a:cubicBezTo>
                  <a:cubicBezTo>
                    <a:pt x="25478" y="4662"/>
                    <a:pt x="23465" y="2132"/>
                    <a:pt x="21451" y="1120"/>
                  </a:cubicBezTo>
                  <a:cubicBezTo>
                    <a:pt x="20444" y="613"/>
                    <a:pt x="19941" y="107"/>
                    <a:pt x="11886" y="107"/>
                  </a:cubicBezTo>
                  <a:cubicBezTo>
                    <a:pt x="4335" y="107"/>
                    <a:pt x="308" y="107"/>
                    <a:pt x="308" y="5168"/>
                  </a:cubicBezTo>
                  <a:cubicBezTo>
                    <a:pt x="308" y="6181"/>
                    <a:pt x="308" y="7193"/>
                    <a:pt x="6852" y="16303"/>
                  </a:cubicBezTo>
                  <a:cubicBezTo>
                    <a:pt x="182039" y="262268"/>
                    <a:pt x="221305" y="565930"/>
                    <a:pt x="221808" y="908561"/>
                  </a:cubicBezTo>
                  <a:cubicBezTo>
                    <a:pt x="221808" y="915646"/>
                    <a:pt x="224829" y="915646"/>
                    <a:pt x="235904" y="915646"/>
                  </a:cubicBezTo>
                  <a:lnTo>
                    <a:pt x="263591" y="915646"/>
                  </a:lnTo>
                  <a:cubicBezTo>
                    <a:pt x="274163" y="915646"/>
                    <a:pt x="277183" y="915646"/>
                    <a:pt x="277687" y="910079"/>
                  </a:cubicBezTo>
                  <a:lnTo>
                    <a:pt x="277687" y="890341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AE02B5D-934B-0805-DA4A-217C5AFF8959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18104787" y="8877042"/>
              <a:ext cx="277378" cy="915538"/>
            </a:xfrm>
            <a:custGeom>
              <a:avLst/>
              <a:gdLst>
                <a:gd name="connsiteX0" fmla="*/ 277687 w 277378"/>
                <a:gd name="connsiteY0" fmla="*/ 5692 h 915538"/>
                <a:gd name="connsiteX1" fmla="*/ 263591 w 277378"/>
                <a:gd name="connsiteY1" fmla="*/ 125 h 915538"/>
                <a:gd name="connsiteX2" fmla="*/ 235904 w 277378"/>
                <a:gd name="connsiteY2" fmla="*/ 125 h 915538"/>
                <a:gd name="connsiteX3" fmla="*/ 221808 w 277378"/>
                <a:gd name="connsiteY3" fmla="*/ 7211 h 915538"/>
                <a:gd name="connsiteX4" fmla="*/ 208216 w 277378"/>
                <a:gd name="connsiteY4" fmla="*/ 305811 h 915538"/>
                <a:gd name="connsiteX5" fmla="*/ 3832 w 277378"/>
                <a:gd name="connsiteY5" fmla="*/ 904024 h 915538"/>
                <a:gd name="connsiteX6" fmla="*/ 308 w 277378"/>
                <a:gd name="connsiteY6" fmla="*/ 910603 h 915538"/>
                <a:gd name="connsiteX7" fmla="*/ 11886 w 277378"/>
                <a:gd name="connsiteY7" fmla="*/ 915664 h 915538"/>
                <a:gd name="connsiteX8" fmla="*/ 21954 w 277378"/>
                <a:gd name="connsiteY8" fmla="*/ 914652 h 915538"/>
                <a:gd name="connsiteX9" fmla="*/ 138746 w 277378"/>
                <a:gd name="connsiteY9" fmla="*/ 737516 h 915538"/>
                <a:gd name="connsiteX10" fmla="*/ 265605 w 277378"/>
                <a:gd name="connsiteY10" fmla="*/ 266335 h 915538"/>
                <a:gd name="connsiteX11" fmla="*/ 277687 w 277378"/>
                <a:gd name="connsiteY11" fmla="*/ 25430 h 915538"/>
                <a:gd name="connsiteX12" fmla="*/ 277687 w 277378"/>
                <a:gd name="connsiteY12" fmla="*/ 5692 h 91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378" h="915538">
                  <a:moveTo>
                    <a:pt x="277687" y="5692"/>
                  </a:moveTo>
                  <a:cubicBezTo>
                    <a:pt x="277183" y="125"/>
                    <a:pt x="274163" y="125"/>
                    <a:pt x="263591" y="125"/>
                  </a:cubicBezTo>
                  <a:lnTo>
                    <a:pt x="235904" y="125"/>
                  </a:lnTo>
                  <a:cubicBezTo>
                    <a:pt x="224829" y="125"/>
                    <a:pt x="221808" y="125"/>
                    <a:pt x="221808" y="7211"/>
                  </a:cubicBezTo>
                  <a:cubicBezTo>
                    <a:pt x="221808" y="59339"/>
                    <a:pt x="221305" y="179791"/>
                    <a:pt x="208216" y="305811"/>
                  </a:cubicBezTo>
                  <a:cubicBezTo>
                    <a:pt x="181032" y="567466"/>
                    <a:pt x="114078" y="748650"/>
                    <a:pt x="3832" y="904024"/>
                  </a:cubicBezTo>
                  <a:cubicBezTo>
                    <a:pt x="308" y="908579"/>
                    <a:pt x="308" y="909591"/>
                    <a:pt x="308" y="910603"/>
                  </a:cubicBezTo>
                  <a:cubicBezTo>
                    <a:pt x="308" y="915664"/>
                    <a:pt x="4335" y="915664"/>
                    <a:pt x="11886" y="915664"/>
                  </a:cubicBezTo>
                  <a:cubicBezTo>
                    <a:pt x="19941" y="915664"/>
                    <a:pt x="20948" y="915664"/>
                    <a:pt x="21954" y="914652"/>
                  </a:cubicBezTo>
                  <a:cubicBezTo>
                    <a:pt x="23968" y="913133"/>
                    <a:pt x="87901" y="839243"/>
                    <a:pt x="138746" y="737516"/>
                  </a:cubicBezTo>
                  <a:cubicBezTo>
                    <a:pt x="205196" y="603905"/>
                    <a:pt x="246979" y="450556"/>
                    <a:pt x="265605" y="266335"/>
                  </a:cubicBezTo>
                  <a:cubicBezTo>
                    <a:pt x="267115" y="250646"/>
                    <a:pt x="277687" y="145377"/>
                    <a:pt x="277687" y="25430"/>
                  </a:cubicBezTo>
                  <a:lnTo>
                    <a:pt x="277687" y="5692"/>
                  </a:lnTo>
                  <a:close/>
                </a:path>
              </a:pathLst>
            </a:custGeom>
            <a:grpFill/>
            <a:ln w="507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99A7464-B201-52F6-D8B5-436F25930E8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721205" y="2705100"/>
            <a:ext cx="5203595" cy="998741"/>
            <a:chOff x="9589779" y="5779558"/>
            <a:chExt cx="9487502" cy="1820963"/>
          </a:xfrm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9CED543-D2CB-3286-3D5B-CA1E78EED62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589779" y="6592874"/>
              <a:ext cx="395265" cy="223697"/>
            </a:xfrm>
            <a:custGeom>
              <a:avLst/>
              <a:gdLst>
                <a:gd name="connsiteX0" fmla="*/ 39614 w 395265"/>
                <a:gd name="connsiteY0" fmla="*/ 49682 h 223697"/>
                <a:gd name="connsiteX1" fmla="*/ 39614 w 395265"/>
                <a:gd name="connsiteY1" fmla="*/ 185318 h 223697"/>
                <a:gd name="connsiteX2" fmla="*/ 138 w 395265"/>
                <a:gd name="connsiteY2" fmla="*/ 208092 h 223697"/>
                <a:gd name="connsiteX3" fmla="*/ 138 w 395265"/>
                <a:gd name="connsiteY3" fmla="*/ 223781 h 223697"/>
                <a:gd name="connsiteX4" fmla="*/ 57328 w 395265"/>
                <a:gd name="connsiteY4" fmla="*/ 222263 h 223697"/>
                <a:gd name="connsiteX5" fmla="*/ 114011 w 395265"/>
                <a:gd name="connsiteY5" fmla="*/ 223781 h 223697"/>
                <a:gd name="connsiteX6" fmla="*/ 114011 w 395265"/>
                <a:gd name="connsiteY6" fmla="*/ 208092 h 223697"/>
                <a:gd name="connsiteX7" fmla="*/ 74536 w 395265"/>
                <a:gd name="connsiteY7" fmla="*/ 185318 h 223697"/>
                <a:gd name="connsiteX8" fmla="*/ 74536 w 395265"/>
                <a:gd name="connsiteY8" fmla="*/ 92195 h 223697"/>
                <a:gd name="connsiteX9" fmla="*/ 142859 w 395265"/>
                <a:gd name="connsiteY9" fmla="*/ 11218 h 223697"/>
                <a:gd name="connsiteX10" fmla="*/ 180311 w 395265"/>
                <a:gd name="connsiteY10" fmla="*/ 67396 h 223697"/>
                <a:gd name="connsiteX11" fmla="*/ 180311 w 395265"/>
                <a:gd name="connsiteY11" fmla="*/ 185318 h 223697"/>
                <a:gd name="connsiteX12" fmla="*/ 140835 w 395265"/>
                <a:gd name="connsiteY12" fmla="*/ 208092 h 223697"/>
                <a:gd name="connsiteX13" fmla="*/ 140835 w 395265"/>
                <a:gd name="connsiteY13" fmla="*/ 223781 h 223697"/>
                <a:gd name="connsiteX14" fmla="*/ 198024 w 395265"/>
                <a:gd name="connsiteY14" fmla="*/ 222263 h 223697"/>
                <a:gd name="connsiteX15" fmla="*/ 254708 w 395265"/>
                <a:gd name="connsiteY15" fmla="*/ 223781 h 223697"/>
                <a:gd name="connsiteX16" fmla="*/ 254708 w 395265"/>
                <a:gd name="connsiteY16" fmla="*/ 208092 h 223697"/>
                <a:gd name="connsiteX17" fmla="*/ 215232 w 395265"/>
                <a:gd name="connsiteY17" fmla="*/ 185318 h 223697"/>
                <a:gd name="connsiteX18" fmla="*/ 215232 w 395265"/>
                <a:gd name="connsiteY18" fmla="*/ 92195 h 223697"/>
                <a:gd name="connsiteX19" fmla="*/ 283556 w 395265"/>
                <a:gd name="connsiteY19" fmla="*/ 11218 h 223697"/>
                <a:gd name="connsiteX20" fmla="*/ 321007 w 395265"/>
                <a:gd name="connsiteY20" fmla="*/ 67396 h 223697"/>
                <a:gd name="connsiteX21" fmla="*/ 321007 w 395265"/>
                <a:gd name="connsiteY21" fmla="*/ 185318 h 223697"/>
                <a:gd name="connsiteX22" fmla="*/ 281531 w 395265"/>
                <a:gd name="connsiteY22" fmla="*/ 208092 h 223697"/>
                <a:gd name="connsiteX23" fmla="*/ 281531 w 395265"/>
                <a:gd name="connsiteY23" fmla="*/ 223781 h 223697"/>
                <a:gd name="connsiteX24" fmla="*/ 338721 w 395265"/>
                <a:gd name="connsiteY24" fmla="*/ 222263 h 223697"/>
                <a:gd name="connsiteX25" fmla="*/ 395404 w 395265"/>
                <a:gd name="connsiteY25" fmla="*/ 223781 h 223697"/>
                <a:gd name="connsiteX26" fmla="*/ 395404 w 395265"/>
                <a:gd name="connsiteY26" fmla="*/ 208092 h 223697"/>
                <a:gd name="connsiteX27" fmla="*/ 355928 w 395265"/>
                <a:gd name="connsiteY27" fmla="*/ 192909 h 223697"/>
                <a:gd name="connsiteX28" fmla="*/ 355928 w 395265"/>
                <a:gd name="connsiteY28" fmla="*/ 96244 h 223697"/>
                <a:gd name="connsiteX29" fmla="*/ 340239 w 395265"/>
                <a:gd name="connsiteY29" fmla="*/ 18810 h 223697"/>
                <a:gd name="connsiteX30" fmla="*/ 287098 w 395265"/>
                <a:gd name="connsiteY30" fmla="*/ 84 h 223697"/>
                <a:gd name="connsiteX31" fmla="*/ 213714 w 395265"/>
                <a:gd name="connsiteY31" fmla="*/ 49682 h 223697"/>
                <a:gd name="connsiteX32" fmla="*/ 146402 w 395265"/>
                <a:gd name="connsiteY32" fmla="*/ 84 h 223697"/>
                <a:gd name="connsiteX33" fmla="*/ 71499 w 395265"/>
                <a:gd name="connsiteY33" fmla="*/ 53225 h 223697"/>
                <a:gd name="connsiteX34" fmla="*/ 71499 w 395265"/>
                <a:gd name="connsiteY34" fmla="*/ 84 h 223697"/>
                <a:gd name="connsiteX35" fmla="*/ 138 w 395265"/>
                <a:gd name="connsiteY35" fmla="*/ 5651 h 223697"/>
                <a:gd name="connsiteX36" fmla="*/ 138 w 395265"/>
                <a:gd name="connsiteY36" fmla="*/ 21340 h 223697"/>
                <a:gd name="connsiteX37" fmla="*/ 39614 w 395265"/>
                <a:gd name="connsiteY37" fmla="*/ 49682 h 22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5265" h="223697">
                  <a:moveTo>
                    <a:pt x="39614" y="49682"/>
                  </a:moveTo>
                  <a:lnTo>
                    <a:pt x="39614" y="185318"/>
                  </a:lnTo>
                  <a:cubicBezTo>
                    <a:pt x="39614" y="208092"/>
                    <a:pt x="34047" y="208092"/>
                    <a:pt x="138" y="208092"/>
                  </a:cubicBezTo>
                  <a:lnTo>
                    <a:pt x="138" y="223781"/>
                  </a:lnTo>
                  <a:cubicBezTo>
                    <a:pt x="17852" y="223275"/>
                    <a:pt x="43663" y="222263"/>
                    <a:pt x="57328" y="222263"/>
                  </a:cubicBezTo>
                  <a:cubicBezTo>
                    <a:pt x="70487" y="222263"/>
                    <a:pt x="96804" y="223275"/>
                    <a:pt x="114011" y="223781"/>
                  </a:cubicBezTo>
                  <a:lnTo>
                    <a:pt x="114011" y="208092"/>
                  </a:lnTo>
                  <a:cubicBezTo>
                    <a:pt x="80103" y="208092"/>
                    <a:pt x="74536" y="208092"/>
                    <a:pt x="74536" y="185318"/>
                  </a:cubicBezTo>
                  <a:lnTo>
                    <a:pt x="74536" y="92195"/>
                  </a:lnTo>
                  <a:cubicBezTo>
                    <a:pt x="74536" y="39560"/>
                    <a:pt x="110469" y="11218"/>
                    <a:pt x="142859" y="11218"/>
                  </a:cubicBezTo>
                  <a:cubicBezTo>
                    <a:pt x="174744" y="11218"/>
                    <a:pt x="180311" y="38548"/>
                    <a:pt x="180311" y="67396"/>
                  </a:cubicBezTo>
                  <a:lnTo>
                    <a:pt x="180311" y="185318"/>
                  </a:lnTo>
                  <a:cubicBezTo>
                    <a:pt x="180311" y="208092"/>
                    <a:pt x="174744" y="208092"/>
                    <a:pt x="140835" y="208092"/>
                  </a:cubicBezTo>
                  <a:lnTo>
                    <a:pt x="140835" y="223781"/>
                  </a:lnTo>
                  <a:cubicBezTo>
                    <a:pt x="158548" y="223275"/>
                    <a:pt x="184360" y="222263"/>
                    <a:pt x="198024" y="222263"/>
                  </a:cubicBezTo>
                  <a:cubicBezTo>
                    <a:pt x="211183" y="222263"/>
                    <a:pt x="237500" y="223275"/>
                    <a:pt x="254708" y="223781"/>
                  </a:cubicBezTo>
                  <a:lnTo>
                    <a:pt x="254708" y="208092"/>
                  </a:lnTo>
                  <a:cubicBezTo>
                    <a:pt x="220799" y="208092"/>
                    <a:pt x="215232" y="208092"/>
                    <a:pt x="215232" y="185318"/>
                  </a:cubicBezTo>
                  <a:lnTo>
                    <a:pt x="215232" y="92195"/>
                  </a:lnTo>
                  <a:cubicBezTo>
                    <a:pt x="215232" y="39560"/>
                    <a:pt x="251165" y="11218"/>
                    <a:pt x="283556" y="11218"/>
                  </a:cubicBezTo>
                  <a:cubicBezTo>
                    <a:pt x="315440" y="11218"/>
                    <a:pt x="321007" y="38548"/>
                    <a:pt x="321007" y="67396"/>
                  </a:cubicBezTo>
                  <a:lnTo>
                    <a:pt x="321007" y="185318"/>
                  </a:lnTo>
                  <a:cubicBezTo>
                    <a:pt x="321007" y="208092"/>
                    <a:pt x="315440" y="208092"/>
                    <a:pt x="281531" y="208092"/>
                  </a:cubicBezTo>
                  <a:lnTo>
                    <a:pt x="281531" y="223781"/>
                  </a:lnTo>
                  <a:cubicBezTo>
                    <a:pt x="299245" y="223275"/>
                    <a:pt x="325056" y="222263"/>
                    <a:pt x="338721" y="222263"/>
                  </a:cubicBezTo>
                  <a:cubicBezTo>
                    <a:pt x="351879" y="222263"/>
                    <a:pt x="378197" y="223275"/>
                    <a:pt x="395404" y="223781"/>
                  </a:cubicBezTo>
                  <a:lnTo>
                    <a:pt x="395404" y="208092"/>
                  </a:lnTo>
                  <a:cubicBezTo>
                    <a:pt x="369087" y="208092"/>
                    <a:pt x="356434" y="208092"/>
                    <a:pt x="355928" y="192909"/>
                  </a:cubicBezTo>
                  <a:lnTo>
                    <a:pt x="355928" y="96244"/>
                  </a:lnTo>
                  <a:cubicBezTo>
                    <a:pt x="355928" y="52719"/>
                    <a:pt x="355928" y="37030"/>
                    <a:pt x="340239" y="18810"/>
                  </a:cubicBezTo>
                  <a:cubicBezTo>
                    <a:pt x="333154" y="10206"/>
                    <a:pt x="316452" y="84"/>
                    <a:pt x="287098" y="84"/>
                  </a:cubicBezTo>
                  <a:cubicBezTo>
                    <a:pt x="244586" y="84"/>
                    <a:pt x="222317" y="30450"/>
                    <a:pt x="213714" y="49682"/>
                  </a:cubicBezTo>
                  <a:cubicBezTo>
                    <a:pt x="206628" y="5651"/>
                    <a:pt x="169177" y="84"/>
                    <a:pt x="146402" y="84"/>
                  </a:cubicBezTo>
                  <a:cubicBezTo>
                    <a:pt x="109457" y="84"/>
                    <a:pt x="85670" y="21847"/>
                    <a:pt x="71499" y="53225"/>
                  </a:cubicBezTo>
                  <a:lnTo>
                    <a:pt x="71499" y="84"/>
                  </a:lnTo>
                  <a:lnTo>
                    <a:pt x="138" y="5651"/>
                  </a:lnTo>
                  <a:lnTo>
                    <a:pt x="138" y="21340"/>
                  </a:lnTo>
                  <a:cubicBezTo>
                    <a:pt x="35566" y="21340"/>
                    <a:pt x="39614" y="24883"/>
                    <a:pt x="39614" y="49682"/>
                  </a:cubicBez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E5F410F-240F-3D4D-25CD-90D07BDA6F3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0016593" y="6589837"/>
              <a:ext cx="228252" cy="232300"/>
            </a:xfrm>
            <a:custGeom>
              <a:avLst/>
              <a:gdLst>
                <a:gd name="connsiteX0" fmla="*/ 147422 w 228252"/>
                <a:gd name="connsiteY0" fmla="*/ 188354 h 232300"/>
                <a:gd name="connsiteX1" fmla="*/ 186898 w 228252"/>
                <a:gd name="connsiteY1" fmla="*/ 229855 h 232300"/>
                <a:gd name="connsiteX2" fmla="*/ 228399 w 228252"/>
                <a:gd name="connsiteY2" fmla="*/ 181775 h 232300"/>
                <a:gd name="connsiteX3" fmla="*/ 228399 w 228252"/>
                <a:gd name="connsiteY3" fmla="*/ 153433 h 232300"/>
                <a:gd name="connsiteX4" fmla="*/ 215746 w 228252"/>
                <a:gd name="connsiteY4" fmla="*/ 153433 h 232300"/>
                <a:gd name="connsiteX5" fmla="*/ 215746 w 228252"/>
                <a:gd name="connsiteY5" fmla="*/ 181775 h 232300"/>
                <a:gd name="connsiteX6" fmla="*/ 197527 w 228252"/>
                <a:gd name="connsiteY6" fmla="*/ 214165 h 232300"/>
                <a:gd name="connsiteX7" fmla="*/ 178801 w 228252"/>
                <a:gd name="connsiteY7" fmla="*/ 188860 h 232300"/>
                <a:gd name="connsiteX8" fmla="*/ 178801 w 228252"/>
                <a:gd name="connsiteY8" fmla="*/ 87640 h 232300"/>
                <a:gd name="connsiteX9" fmla="*/ 160581 w 228252"/>
                <a:gd name="connsiteY9" fmla="*/ 27920 h 232300"/>
                <a:gd name="connsiteX10" fmla="*/ 91245 w 228252"/>
                <a:gd name="connsiteY10" fmla="*/ 84 h 232300"/>
                <a:gd name="connsiteX11" fmla="*/ 14824 w 228252"/>
                <a:gd name="connsiteY11" fmla="*/ 57274 h 232300"/>
                <a:gd name="connsiteX12" fmla="*/ 38104 w 228252"/>
                <a:gd name="connsiteY12" fmla="*/ 81061 h 232300"/>
                <a:gd name="connsiteX13" fmla="*/ 61385 w 228252"/>
                <a:gd name="connsiteY13" fmla="*/ 57780 h 232300"/>
                <a:gd name="connsiteX14" fmla="*/ 35574 w 228252"/>
                <a:gd name="connsiteY14" fmla="*/ 34499 h 232300"/>
                <a:gd name="connsiteX15" fmla="*/ 90233 w 228252"/>
                <a:gd name="connsiteY15" fmla="*/ 11218 h 232300"/>
                <a:gd name="connsiteX16" fmla="*/ 143880 w 228252"/>
                <a:gd name="connsiteY16" fmla="*/ 76000 h 232300"/>
                <a:gd name="connsiteX17" fmla="*/ 143880 w 228252"/>
                <a:gd name="connsiteY17" fmla="*/ 94725 h 232300"/>
                <a:gd name="connsiteX18" fmla="*/ 50757 w 228252"/>
                <a:gd name="connsiteY18" fmla="*/ 112945 h 232300"/>
                <a:gd name="connsiteX19" fmla="*/ 147 w 228252"/>
                <a:gd name="connsiteY19" fmla="*/ 178738 h 232300"/>
                <a:gd name="connsiteX20" fmla="*/ 81123 w 228252"/>
                <a:gd name="connsiteY20" fmla="*/ 232385 h 232300"/>
                <a:gd name="connsiteX21" fmla="*/ 147422 w 228252"/>
                <a:gd name="connsiteY21" fmla="*/ 188354 h 232300"/>
                <a:gd name="connsiteX22" fmla="*/ 143880 w 228252"/>
                <a:gd name="connsiteY22" fmla="*/ 105353 h 232300"/>
                <a:gd name="connsiteX23" fmla="*/ 143880 w 228252"/>
                <a:gd name="connsiteY23" fmla="*/ 155964 h 232300"/>
                <a:gd name="connsiteX24" fmla="*/ 84666 w 228252"/>
                <a:gd name="connsiteY24" fmla="*/ 221251 h 232300"/>
                <a:gd name="connsiteX25" fmla="*/ 39117 w 228252"/>
                <a:gd name="connsiteY25" fmla="*/ 178232 h 232300"/>
                <a:gd name="connsiteX26" fmla="*/ 143880 w 228252"/>
                <a:gd name="connsiteY26" fmla="*/ 105353 h 23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8252" h="232300">
                  <a:moveTo>
                    <a:pt x="147422" y="188354"/>
                  </a:moveTo>
                  <a:cubicBezTo>
                    <a:pt x="149447" y="208598"/>
                    <a:pt x="163112" y="229855"/>
                    <a:pt x="186898" y="229855"/>
                  </a:cubicBezTo>
                  <a:cubicBezTo>
                    <a:pt x="197527" y="229855"/>
                    <a:pt x="228399" y="222769"/>
                    <a:pt x="228399" y="181775"/>
                  </a:cubicBezTo>
                  <a:lnTo>
                    <a:pt x="228399" y="153433"/>
                  </a:lnTo>
                  <a:lnTo>
                    <a:pt x="215746" y="153433"/>
                  </a:lnTo>
                  <a:lnTo>
                    <a:pt x="215746" y="181775"/>
                  </a:lnTo>
                  <a:cubicBezTo>
                    <a:pt x="215746" y="211129"/>
                    <a:pt x="203094" y="214165"/>
                    <a:pt x="197527" y="214165"/>
                  </a:cubicBezTo>
                  <a:cubicBezTo>
                    <a:pt x="180825" y="214165"/>
                    <a:pt x="178801" y="191391"/>
                    <a:pt x="178801" y="188860"/>
                  </a:cubicBezTo>
                  <a:lnTo>
                    <a:pt x="178801" y="87640"/>
                  </a:lnTo>
                  <a:cubicBezTo>
                    <a:pt x="178801" y="66384"/>
                    <a:pt x="178801" y="46646"/>
                    <a:pt x="160581" y="27920"/>
                  </a:cubicBezTo>
                  <a:cubicBezTo>
                    <a:pt x="140843" y="8182"/>
                    <a:pt x="115538" y="84"/>
                    <a:pt x="91245" y="84"/>
                  </a:cubicBezTo>
                  <a:cubicBezTo>
                    <a:pt x="49745" y="84"/>
                    <a:pt x="14824" y="23871"/>
                    <a:pt x="14824" y="57274"/>
                  </a:cubicBezTo>
                  <a:cubicBezTo>
                    <a:pt x="14824" y="72457"/>
                    <a:pt x="24946" y="81061"/>
                    <a:pt x="38104" y="81061"/>
                  </a:cubicBezTo>
                  <a:cubicBezTo>
                    <a:pt x="52275" y="81061"/>
                    <a:pt x="61385" y="70939"/>
                    <a:pt x="61385" y="57780"/>
                  </a:cubicBezTo>
                  <a:cubicBezTo>
                    <a:pt x="61385" y="51707"/>
                    <a:pt x="58855" y="35005"/>
                    <a:pt x="35574" y="34499"/>
                  </a:cubicBezTo>
                  <a:cubicBezTo>
                    <a:pt x="49239" y="16786"/>
                    <a:pt x="74038" y="11218"/>
                    <a:pt x="90233" y="11218"/>
                  </a:cubicBezTo>
                  <a:cubicBezTo>
                    <a:pt x="115032" y="11218"/>
                    <a:pt x="143880" y="30956"/>
                    <a:pt x="143880" y="76000"/>
                  </a:cubicBezTo>
                  <a:lnTo>
                    <a:pt x="143880" y="94725"/>
                  </a:lnTo>
                  <a:cubicBezTo>
                    <a:pt x="118069" y="96244"/>
                    <a:pt x="82641" y="97762"/>
                    <a:pt x="50757" y="112945"/>
                  </a:cubicBezTo>
                  <a:cubicBezTo>
                    <a:pt x="12799" y="130152"/>
                    <a:pt x="147" y="156470"/>
                    <a:pt x="147" y="178738"/>
                  </a:cubicBezTo>
                  <a:cubicBezTo>
                    <a:pt x="147" y="219733"/>
                    <a:pt x="49239" y="232385"/>
                    <a:pt x="81123" y="232385"/>
                  </a:cubicBezTo>
                  <a:cubicBezTo>
                    <a:pt x="114526" y="232385"/>
                    <a:pt x="137807" y="212141"/>
                    <a:pt x="147422" y="188354"/>
                  </a:cubicBezTo>
                  <a:close/>
                  <a:moveTo>
                    <a:pt x="143880" y="105353"/>
                  </a:moveTo>
                  <a:lnTo>
                    <a:pt x="143880" y="155964"/>
                  </a:lnTo>
                  <a:cubicBezTo>
                    <a:pt x="143880" y="204043"/>
                    <a:pt x="107440" y="221251"/>
                    <a:pt x="84666" y="221251"/>
                  </a:cubicBezTo>
                  <a:cubicBezTo>
                    <a:pt x="59867" y="221251"/>
                    <a:pt x="39117" y="203537"/>
                    <a:pt x="39117" y="178232"/>
                  </a:cubicBezTo>
                  <a:cubicBezTo>
                    <a:pt x="39117" y="150397"/>
                    <a:pt x="60373" y="108390"/>
                    <a:pt x="143880" y="105353"/>
                  </a:cubicBez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E77DA43-307B-C088-29D3-71259CD6095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0254462" y="6598441"/>
              <a:ext cx="255075" cy="218130"/>
            </a:xfrm>
            <a:custGeom>
              <a:avLst/>
              <a:gdLst>
                <a:gd name="connsiteX0" fmla="*/ 139330 w 255075"/>
                <a:gd name="connsiteY0" fmla="*/ 99280 h 218130"/>
                <a:gd name="connsiteX1" fmla="*/ 185891 w 255075"/>
                <a:gd name="connsiteY1" fmla="*/ 42091 h 218130"/>
                <a:gd name="connsiteX2" fmla="*/ 246117 w 255075"/>
                <a:gd name="connsiteY2" fmla="*/ 15773 h 218130"/>
                <a:gd name="connsiteX3" fmla="*/ 246117 w 255075"/>
                <a:gd name="connsiteY3" fmla="*/ 84 h 218130"/>
                <a:gd name="connsiteX4" fmla="*/ 204617 w 255075"/>
                <a:gd name="connsiteY4" fmla="*/ 1603 h 218130"/>
                <a:gd name="connsiteX5" fmla="*/ 156031 w 255075"/>
                <a:gd name="connsiteY5" fmla="*/ 84 h 218130"/>
                <a:gd name="connsiteX6" fmla="*/ 156031 w 255075"/>
                <a:gd name="connsiteY6" fmla="*/ 15773 h 218130"/>
                <a:gd name="connsiteX7" fmla="*/ 170708 w 255075"/>
                <a:gd name="connsiteY7" fmla="*/ 31463 h 218130"/>
                <a:gd name="connsiteX8" fmla="*/ 163117 w 255075"/>
                <a:gd name="connsiteY8" fmla="*/ 49176 h 218130"/>
                <a:gd name="connsiteX9" fmla="*/ 131738 w 255075"/>
                <a:gd name="connsiteY9" fmla="*/ 88652 h 218130"/>
                <a:gd name="connsiteX10" fmla="*/ 92262 w 255075"/>
                <a:gd name="connsiteY10" fmla="*/ 37536 h 218130"/>
                <a:gd name="connsiteX11" fmla="*/ 87707 w 255075"/>
                <a:gd name="connsiteY11" fmla="*/ 28426 h 218130"/>
                <a:gd name="connsiteX12" fmla="*/ 105421 w 255075"/>
                <a:gd name="connsiteY12" fmla="*/ 15773 h 218130"/>
                <a:gd name="connsiteX13" fmla="*/ 105421 w 255075"/>
                <a:gd name="connsiteY13" fmla="*/ 84 h 218130"/>
                <a:gd name="connsiteX14" fmla="*/ 50762 w 255075"/>
                <a:gd name="connsiteY14" fmla="*/ 1603 h 218130"/>
                <a:gd name="connsiteX15" fmla="*/ 2682 w 255075"/>
                <a:gd name="connsiteY15" fmla="*/ 84 h 218130"/>
                <a:gd name="connsiteX16" fmla="*/ 2682 w 255075"/>
                <a:gd name="connsiteY16" fmla="*/ 15773 h 218130"/>
                <a:gd name="connsiteX17" fmla="*/ 62402 w 255075"/>
                <a:gd name="connsiteY17" fmla="*/ 46646 h 218130"/>
                <a:gd name="connsiteX18" fmla="*/ 112506 w 255075"/>
                <a:gd name="connsiteY18" fmla="*/ 111933 h 218130"/>
                <a:gd name="connsiteX19" fmla="*/ 64933 w 255075"/>
                <a:gd name="connsiteY19" fmla="*/ 172159 h 218130"/>
                <a:gd name="connsiteX20" fmla="*/ 152 w 255075"/>
                <a:gd name="connsiteY20" fmla="*/ 202525 h 218130"/>
                <a:gd name="connsiteX21" fmla="*/ 152 w 255075"/>
                <a:gd name="connsiteY21" fmla="*/ 218214 h 218130"/>
                <a:gd name="connsiteX22" fmla="*/ 42158 w 255075"/>
                <a:gd name="connsiteY22" fmla="*/ 216696 h 218130"/>
                <a:gd name="connsiteX23" fmla="*/ 90238 w 255075"/>
                <a:gd name="connsiteY23" fmla="*/ 218214 h 218130"/>
                <a:gd name="connsiteX24" fmla="*/ 90238 w 255075"/>
                <a:gd name="connsiteY24" fmla="*/ 202525 h 218130"/>
                <a:gd name="connsiteX25" fmla="*/ 75561 w 255075"/>
                <a:gd name="connsiteY25" fmla="*/ 186836 h 218130"/>
                <a:gd name="connsiteX26" fmla="*/ 121110 w 255075"/>
                <a:gd name="connsiteY26" fmla="*/ 122561 h 218130"/>
                <a:gd name="connsiteX27" fmla="*/ 159574 w 255075"/>
                <a:gd name="connsiteY27" fmla="*/ 173171 h 218130"/>
                <a:gd name="connsiteX28" fmla="*/ 170202 w 255075"/>
                <a:gd name="connsiteY28" fmla="*/ 189872 h 218130"/>
                <a:gd name="connsiteX29" fmla="*/ 151982 w 255075"/>
                <a:gd name="connsiteY29" fmla="*/ 202525 h 218130"/>
                <a:gd name="connsiteX30" fmla="*/ 151982 w 255075"/>
                <a:gd name="connsiteY30" fmla="*/ 218214 h 218130"/>
                <a:gd name="connsiteX31" fmla="*/ 206641 w 255075"/>
                <a:gd name="connsiteY31" fmla="*/ 216696 h 218130"/>
                <a:gd name="connsiteX32" fmla="*/ 255227 w 255075"/>
                <a:gd name="connsiteY32" fmla="*/ 218214 h 218130"/>
                <a:gd name="connsiteX33" fmla="*/ 255227 w 255075"/>
                <a:gd name="connsiteY33" fmla="*/ 202525 h 218130"/>
                <a:gd name="connsiteX34" fmla="*/ 207147 w 255075"/>
                <a:gd name="connsiteY34" fmla="*/ 186836 h 218130"/>
                <a:gd name="connsiteX35" fmla="*/ 139330 w 255075"/>
                <a:gd name="connsiteY35" fmla="*/ 99280 h 21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5075" h="218130">
                  <a:moveTo>
                    <a:pt x="139330" y="99280"/>
                  </a:moveTo>
                  <a:cubicBezTo>
                    <a:pt x="154513" y="80048"/>
                    <a:pt x="173745" y="55249"/>
                    <a:pt x="185891" y="42091"/>
                  </a:cubicBezTo>
                  <a:cubicBezTo>
                    <a:pt x="201580" y="23871"/>
                    <a:pt x="222331" y="16279"/>
                    <a:pt x="246117" y="15773"/>
                  </a:cubicBezTo>
                  <a:lnTo>
                    <a:pt x="246117" y="84"/>
                  </a:lnTo>
                  <a:cubicBezTo>
                    <a:pt x="232959" y="1096"/>
                    <a:pt x="217776" y="1603"/>
                    <a:pt x="204617" y="1603"/>
                  </a:cubicBezTo>
                  <a:cubicBezTo>
                    <a:pt x="189434" y="1603"/>
                    <a:pt x="162611" y="590"/>
                    <a:pt x="156031" y="84"/>
                  </a:cubicBezTo>
                  <a:lnTo>
                    <a:pt x="156031" y="15773"/>
                  </a:lnTo>
                  <a:cubicBezTo>
                    <a:pt x="166659" y="16786"/>
                    <a:pt x="170708" y="23365"/>
                    <a:pt x="170708" y="31463"/>
                  </a:cubicBezTo>
                  <a:cubicBezTo>
                    <a:pt x="170708" y="39560"/>
                    <a:pt x="165647" y="46139"/>
                    <a:pt x="163117" y="49176"/>
                  </a:cubicBezTo>
                  <a:lnTo>
                    <a:pt x="131738" y="88652"/>
                  </a:lnTo>
                  <a:lnTo>
                    <a:pt x="92262" y="37536"/>
                  </a:lnTo>
                  <a:cubicBezTo>
                    <a:pt x="87707" y="32475"/>
                    <a:pt x="87707" y="31463"/>
                    <a:pt x="87707" y="28426"/>
                  </a:cubicBezTo>
                  <a:cubicBezTo>
                    <a:pt x="87707" y="20834"/>
                    <a:pt x="95299" y="16279"/>
                    <a:pt x="105421" y="15773"/>
                  </a:cubicBezTo>
                  <a:lnTo>
                    <a:pt x="105421" y="84"/>
                  </a:lnTo>
                  <a:cubicBezTo>
                    <a:pt x="92262" y="590"/>
                    <a:pt x="58860" y="1603"/>
                    <a:pt x="50762" y="1603"/>
                  </a:cubicBezTo>
                  <a:cubicBezTo>
                    <a:pt x="40134" y="1603"/>
                    <a:pt x="16347" y="1096"/>
                    <a:pt x="2682" y="84"/>
                  </a:cubicBezTo>
                  <a:lnTo>
                    <a:pt x="2682" y="15773"/>
                  </a:lnTo>
                  <a:cubicBezTo>
                    <a:pt x="38109" y="15773"/>
                    <a:pt x="38615" y="16279"/>
                    <a:pt x="62402" y="46646"/>
                  </a:cubicBezTo>
                  <a:lnTo>
                    <a:pt x="112506" y="111933"/>
                  </a:lnTo>
                  <a:lnTo>
                    <a:pt x="64933" y="172159"/>
                  </a:lnTo>
                  <a:cubicBezTo>
                    <a:pt x="40640" y="201513"/>
                    <a:pt x="10780" y="202525"/>
                    <a:pt x="152" y="202525"/>
                  </a:cubicBezTo>
                  <a:lnTo>
                    <a:pt x="152" y="218214"/>
                  </a:lnTo>
                  <a:cubicBezTo>
                    <a:pt x="13310" y="217202"/>
                    <a:pt x="29000" y="216696"/>
                    <a:pt x="42158" y="216696"/>
                  </a:cubicBezTo>
                  <a:cubicBezTo>
                    <a:pt x="56835" y="216696"/>
                    <a:pt x="78091" y="217708"/>
                    <a:pt x="90238" y="218214"/>
                  </a:cubicBezTo>
                  <a:lnTo>
                    <a:pt x="90238" y="202525"/>
                  </a:lnTo>
                  <a:cubicBezTo>
                    <a:pt x="79104" y="201007"/>
                    <a:pt x="75561" y="194427"/>
                    <a:pt x="75561" y="186836"/>
                  </a:cubicBezTo>
                  <a:cubicBezTo>
                    <a:pt x="75561" y="175702"/>
                    <a:pt x="90238" y="159000"/>
                    <a:pt x="121110" y="122561"/>
                  </a:cubicBezTo>
                  <a:lnTo>
                    <a:pt x="159574" y="173171"/>
                  </a:lnTo>
                  <a:cubicBezTo>
                    <a:pt x="163623" y="178738"/>
                    <a:pt x="170202" y="186836"/>
                    <a:pt x="170202" y="189872"/>
                  </a:cubicBezTo>
                  <a:cubicBezTo>
                    <a:pt x="170202" y="194427"/>
                    <a:pt x="165647" y="202019"/>
                    <a:pt x="151982" y="202525"/>
                  </a:cubicBezTo>
                  <a:lnTo>
                    <a:pt x="151982" y="218214"/>
                  </a:lnTo>
                  <a:cubicBezTo>
                    <a:pt x="167165" y="217708"/>
                    <a:pt x="195507" y="216696"/>
                    <a:pt x="206641" y="216696"/>
                  </a:cubicBezTo>
                  <a:cubicBezTo>
                    <a:pt x="220306" y="216696"/>
                    <a:pt x="240044" y="217202"/>
                    <a:pt x="255227" y="218214"/>
                  </a:cubicBezTo>
                  <a:lnTo>
                    <a:pt x="255227" y="202525"/>
                  </a:lnTo>
                  <a:cubicBezTo>
                    <a:pt x="227898" y="202525"/>
                    <a:pt x="218788" y="201513"/>
                    <a:pt x="207147" y="186836"/>
                  </a:cubicBezTo>
                  <a:lnTo>
                    <a:pt x="139330" y="99280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8D552F0-0BC2-9E21-A07F-2DDE4D59804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9912359" y="6960101"/>
              <a:ext cx="261098" cy="162964"/>
            </a:xfrm>
            <a:custGeom>
              <a:avLst/>
              <a:gdLst>
                <a:gd name="connsiteX0" fmla="*/ 167715 w 261098"/>
                <a:gd name="connsiteY0" fmla="*/ 117000 h 162964"/>
                <a:gd name="connsiteX1" fmla="*/ 84461 w 261098"/>
                <a:gd name="connsiteY1" fmla="*/ 146759 h 162964"/>
                <a:gd name="connsiteX2" fmla="*/ 45137 w 261098"/>
                <a:gd name="connsiteY2" fmla="*/ 113457 h 162964"/>
                <a:gd name="connsiteX3" fmla="*/ 63559 w 261098"/>
                <a:gd name="connsiteY3" fmla="*/ 46500 h 162964"/>
                <a:gd name="connsiteX4" fmla="*/ 119180 w 261098"/>
                <a:gd name="connsiteY4" fmla="*/ 16387 h 162964"/>
                <a:gd name="connsiteX5" fmla="*/ 160275 w 261098"/>
                <a:gd name="connsiteY5" fmla="*/ 57482 h 162964"/>
                <a:gd name="connsiteX6" fmla="*/ 167715 w 261098"/>
                <a:gd name="connsiteY6" fmla="*/ 117000 h 162964"/>
                <a:gd name="connsiteX7" fmla="*/ 208811 w 261098"/>
                <a:gd name="connsiteY7" fmla="*/ 73779 h 162964"/>
                <a:gd name="connsiteX8" fmla="*/ 119889 w 261098"/>
                <a:gd name="connsiteY8" fmla="*/ 90 h 162964"/>
                <a:gd name="connsiteX9" fmla="*/ 145 w 261098"/>
                <a:gd name="connsiteY9" fmla="*/ 99286 h 162964"/>
                <a:gd name="connsiteX10" fmla="*/ 82690 w 261098"/>
                <a:gd name="connsiteY10" fmla="*/ 163055 h 162964"/>
                <a:gd name="connsiteX11" fmla="*/ 173029 w 261098"/>
                <a:gd name="connsiteY11" fmla="*/ 134713 h 162964"/>
                <a:gd name="connsiteX12" fmla="*/ 221210 w 261098"/>
                <a:gd name="connsiteY12" fmla="*/ 163055 h 162964"/>
                <a:gd name="connsiteX13" fmla="*/ 261243 w 261098"/>
                <a:gd name="connsiteY13" fmla="*/ 140027 h 162964"/>
                <a:gd name="connsiteX14" fmla="*/ 250260 w 261098"/>
                <a:gd name="connsiteY14" fmla="*/ 133296 h 162964"/>
                <a:gd name="connsiteX15" fmla="*/ 239278 w 261098"/>
                <a:gd name="connsiteY15" fmla="*/ 137902 h 162964"/>
                <a:gd name="connsiteX16" fmla="*/ 223690 w 261098"/>
                <a:gd name="connsiteY16" fmla="*/ 146759 h 162964"/>
                <a:gd name="connsiteX17" fmla="*/ 214833 w 261098"/>
                <a:gd name="connsiteY17" fmla="*/ 129045 h 162964"/>
                <a:gd name="connsiteX18" fmla="*/ 211645 w 261098"/>
                <a:gd name="connsiteY18" fmla="*/ 104246 h 162964"/>
                <a:gd name="connsiteX19" fmla="*/ 215188 w 261098"/>
                <a:gd name="connsiteY19" fmla="*/ 98932 h 162964"/>
                <a:gd name="connsiteX20" fmla="*/ 254157 w 261098"/>
                <a:gd name="connsiteY20" fmla="*/ 24535 h 162964"/>
                <a:gd name="connsiteX21" fmla="*/ 242821 w 261098"/>
                <a:gd name="connsiteY21" fmla="*/ 18158 h 162964"/>
                <a:gd name="connsiteX22" fmla="*/ 231130 w 261098"/>
                <a:gd name="connsiteY22" fmla="*/ 26660 h 162964"/>
                <a:gd name="connsiteX23" fmla="*/ 208811 w 261098"/>
                <a:gd name="connsiteY23" fmla="*/ 73779 h 16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1098" h="162964">
                  <a:moveTo>
                    <a:pt x="167715" y="117000"/>
                  </a:moveTo>
                  <a:cubicBezTo>
                    <a:pt x="139373" y="137902"/>
                    <a:pt x="109260" y="146759"/>
                    <a:pt x="84461" y="146759"/>
                  </a:cubicBezTo>
                  <a:cubicBezTo>
                    <a:pt x="64268" y="146759"/>
                    <a:pt x="45137" y="139673"/>
                    <a:pt x="45137" y="113457"/>
                  </a:cubicBezTo>
                  <a:cubicBezTo>
                    <a:pt x="45137" y="99286"/>
                    <a:pt x="53640" y="62088"/>
                    <a:pt x="63559" y="46500"/>
                  </a:cubicBezTo>
                  <a:cubicBezTo>
                    <a:pt x="81273" y="19221"/>
                    <a:pt x="107489" y="16387"/>
                    <a:pt x="119180" y="16387"/>
                  </a:cubicBezTo>
                  <a:cubicBezTo>
                    <a:pt x="139019" y="16387"/>
                    <a:pt x="153190" y="28786"/>
                    <a:pt x="160275" y="57482"/>
                  </a:cubicBezTo>
                  <a:cubicBezTo>
                    <a:pt x="164172" y="73424"/>
                    <a:pt x="164172" y="88304"/>
                    <a:pt x="167715" y="117000"/>
                  </a:cubicBezTo>
                  <a:close/>
                  <a:moveTo>
                    <a:pt x="208811" y="73779"/>
                  </a:moveTo>
                  <a:cubicBezTo>
                    <a:pt x="204205" y="7884"/>
                    <a:pt x="145396" y="90"/>
                    <a:pt x="119889" y="90"/>
                  </a:cubicBezTo>
                  <a:cubicBezTo>
                    <a:pt x="40177" y="90"/>
                    <a:pt x="145" y="55356"/>
                    <a:pt x="145" y="99286"/>
                  </a:cubicBezTo>
                  <a:cubicBezTo>
                    <a:pt x="145" y="138610"/>
                    <a:pt x="30612" y="163055"/>
                    <a:pt x="82690" y="163055"/>
                  </a:cubicBezTo>
                  <a:cubicBezTo>
                    <a:pt x="111386" y="163055"/>
                    <a:pt x="143625" y="154198"/>
                    <a:pt x="173029" y="134713"/>
                  </a:cubicBezTo>
                  <a:cubicBezTo>
                    <a:pt x="184366" y="155261"/>
                    <a:pt x="202788" y="163055"/>
                    <a:pt x="221210" y="163055"/>
                  </a:cubicBezTo>
                  <a:cubicBezTo>
                    <a:pt x="252032" y="163055"/>
                    <a:pt x="261243" y="146759"/>
                    <a:pt x="261243" y="140027"/>
                  </a:cubicBezTo>
                  <a:cubicBezTo>
                    <a:pt x="261243" y="133296"/>
                    <a:pt x="254866" y="133296"/>
                    <a:pt x="250260" y="133296"/>
                  </a:cubicBezTo>
                  <a:cubicBezTo>
                    <a:pt x="244592" y="133296"/>
                    <a:pt x="241404" y="133296"/>
                    <a:pt x="239278" y="137902"/>
                  </a:cubicBezTo>
                  <a:cubicBezTo>
                    <a:pt x="235735" y="146759"/>
                    <a:pt x="224044" y="146759"/>
                    <a:pt x="223690" y="146759"/>
                  </a:cubicBezTo>
                  <a:cubicBezTo>
                    <a:pt x="218022" y="146759"/>
                    <a:pt x="215896" y="134005"/>
                    <a:pt x="214833" y="129045"/>
                  </a:cubicBezTo>
                  <a:cubicBezTo>
                    <a:pt x="213062" y="118771"/>
                    <a:pt x="211645" y="104600"/>
                    <a:pt x="211645" y="104246"/>
                  </a:cubicBezTo>
                  <a:cubicBezTo>
                    <a:pt x="211645" y="102829"/>
                    <a:pt x="211645" y="102120"/>
                    <a:pt x="215188" y="98932"/>
                  </a:cubicBezTo>
                  <a:cubicBezTo>
                    <a:pt x="244238" y="65985"/>
                    <a:pt x="254157" y="27723"/>
                    <a:pt x="254157" y="24535"/>
                  </a:cubicBezTo>
                  <a:cubicBezTo>
                    <a:pt x="254157" y="18158"/>
                    <a:pt x="247781" y="18158"/>
                    <a:pt x="242821" y="18158"/>
                  </a:cubicBezTo>
                  <a:cubicBezTo>
                    <a:pt x="233610" y="18158"/>
                    <a:pt x="233255" y="18867"/>
                    <a:pt x="231130" y="26660"/>
                  </a:cubicBezTo>
                  <a:cubicBezTo>
                    <a:pt x="229004" y="33746"/>
                    <a:pt x="223690" y="52168"/>
                    <a:pt x="208811" y="73779"/>
                  </a:cubicBez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9434C51-7A5E-8C77-C36B-3BE33682E7B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764836" y="5779558"/>
              <a:ext cx="168531" cy="910477"/>
            </a:xfrm>
            <a:custGeom>
              <a:avLst/>
              <a:gdLst>
                <a:gd name="connsiteX0" fmla="*/ 159 w 168531"/>
                <a:gd name="connsiteY0" fmla="*/ 910542 h 910477"/>
                <a:gd name="connsiteX1" fmla="*/ 35080 w 168531"/>
                <a:gd name="connsiteY1" fmla="*/ 910542 h 910477"/>
                <a:gd name="connsiteX2" fmla="*/ 35080 w 168531"/>
                <a:gd name="connsiteY2" fmla="*/ 34985 h 910477"/>
                <a:gd name="connsiteX3" fmla="*/ 168691 w 168531"/>
                <a:gd name="connsiteY3" fmla="*/ 34985 h 910477"/>
                <a:gd name="connsiteX4" fmla="*/ 168691 w 168531"/>
                <a:gd name="connsiteY4" fmla="*/ 64 h 910477"/>
                <a:gd name="connsiteX5" fmla="*/ 159 w 168531"/>
                <a:gd name="connsiteY5" fmla="*/ 64 h 910477"/>
                <a:gd name="connsiteX6" fmla="*/ 159 w 168531"/>
                <a:gd name="connsiteY6" fmla="*/ 910542 h 91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31" h="910477">
                  <a:moveTo>
                    <a:pt x="159" y="910542"/>
                  </a:moveTo>
                  <a:lnTo>
                    <a:pt x="35080" y="910542"/>
                  </a:lnTo>
                  <a:lnTo>
                    <a:pt x="35080" y="34985"/>
                  </a:lnTo>
                  <a:lnTo>
                    <a:pt x="168691" y="34985"/>
                  </a:lnTo>
                  <a:lnTo>
                    <a:pt x="168691" y="64"/>
                  </a:lnTo>
                  <a:lnTo>
                    <a:pt x="159" y="64"/>
                  </a:lnTo>
                  <a:lnTo>
                    <a:pt x="159" y="910542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D82A7CBD-EF1F-C1E7-6AE4-DDD2BFCEBD1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764836" y="6690044"/>
              <a:ext cx="168531" cy="910477"/>
            </a:xfrm>
            <a:custGeom>
              <a:avLst/>
              <a:gdLst>
                <a:gd name="connsiteX0" fmla="*/ 159 w 168531"/>
                <a:gd name="connsiteY0" fmla="*/ 910560 h 910477"/>
                <a:gd name="connsiteX1" fmla="*/ 168691 w 168531"/>
                <a:gd name="connsiteY1" fmla="*/ 910560 h 910477"/>
                <a:gd name="connsiteX2" fmla="*/ 168691 w 168531"/>
                <a:gd name="connsiteY2" fmla="*/ 875639 h 910477"/>
                <a:gd name="connsiteX3" fmla="*/ 35080 w 168531"/>
                <a:gd name="connsiteY3" fmla="*/ 875639 h 910477"/>
                <a:gd name="connsiteX4" fmla="*/ 35080 w 168531"/>
                <a:gd name="connsiteY4" fmla="*/ 82 h 910477"/>
                <a:gd name="connsiteX5" fmla="*/ 159 w 168531"/>
                <a:gd name="connsiteY5" fmla="*/ 82 h 910477"/>
                <a:gd name="connsiteX6" fmla="*/ 159 w 168531"/>
                <a:gd name="connsiteY6" fmla="*/ 910560 h 91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31" h="910477">
                  <a:moveTo>
                    <a:pt x="159" y="910560"/>
                  </a:moveTo>
                  <a:lnTo>
                    <a:pt x="168691" y="910560"/>
                  </a:lnTo>
                  <a:lnTo>
                    <a:pt x="168691" y="875639"/>
                  </a:lnTo>
                  <a:lnTo>
                    <a:pt x="35080" y="875639"/>
                  </a:lnTo>
                  <a:lnTo>
                    <a:pt x="35080" y="82"/>
                  </a:lnTo>
                  <a:lnTo>
                    <a:pt x="159" y="82"/>
                  </a:lnTo>
                  <a:lnTo>
                    <a:pt x="159" y="910560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EB60BAE-A928-E2EF-74DA-348827EDB19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1147933" y="5941974"/>
              <a:ext cx="315655" cy="241967"/>
            </a:xfrm>
            <a:custGeom>
              <a:avLst/>
              <a:gdLst>
                <a:gd name="connsiteX0" fmla="*/ 271187 w 315655"/>
                <a:gd name="connsiteY0" fmla="*/ 38687 h 241967"/>
                <a:gd name="connsiteX1" fmla="*/ 308739 w 315655"/>
                <a:gd name="connsiteY1" fmla="*/ 12825 h 241967"/>
                <a:gd name="connsiteX2" fmla="*/ 315825 w 315655"/>
                <a:gd name="connsiteY2" fmla="*/ 5032 h 241967"/>
                <a:gd name="connsiteX3" fmla="*/ 310511 w 315655"/>
                <a:gd name="connsiteY3" fmla="*/ 72 h 241967"/>
                <a:gd name="connsiteX4" fmla="*/ 273667 w 315655"/>
                <a:gd name="connsiteY4" fmla="*/ 1489 h 241967"/>
                <a:gd name="connsiteX5" fmla="*/ 236114 w 315655"/>
                <a:gd name="connsiteY5" fmla="*/ 72 h 241967"/>
                <a:gd name="connsiteX6" fmla="*/ 229028 w 315655"/>
                <a:gd name="connsiteY6" fmla="*/ 7866 h 241967"/>
                <a:gd name="connsiteX7" fmla="*/ 236822 w 315655"/>
                <a:gd name="connsiteY7" fmla="*/ 12825 h 241967"/>
                <a:gd name="connsiteX8" fmla="*/ 259496 w 315655"/>
                <a:gd name="connsiteY8" fmla="*/ 27351 h 241967"/>
                <a:gd name="connsiteX9" fmla="*/ 258079 w 315655"/>
                <a:gd name="connsiteY9" fmla="*/ 35853 h 241967"/>
                <a:gd name="connsiteX10" fmla="*/ 219463 w 315655"/>
                <a:gd name="connsiteY10" fmla="*/ 190315 h 241967"/>
                <a:gd name="connsiteX11" fmla="*/ 129478 w 315655"/>
                <a:gd name="connsiteY11" fmla="*/ 6094 h 241967"/>
                <a:gd name="connsiteX12" fmla="*/ 117433 w 315655"/>
                <a:gd name="connsiteY12" fmla="*/ 72 h 241967"/>
                <a:gd name="connsiteX13" fmla="*/ 68898 w 315655"/>
                <a:gd name="connsiteY13" fmla="*/ 72 h 241967"/>
                <a:gd name="connsiteX14" fmla="*/ 57561 w 315655"/>
                <a:gd name="connsiteY14" fmla="*/ 7866 h 241967"/>
                <a:gd name="connsiteX15" fmla="*/ 69252 w 315655"/>
                <a:gd name="connsiteY15" fmla="*/ 12825 h 241967"/>
                <a:gd name="connsiteX16" fmla="*/ 91925 w 315655"/>
                <a:gd name="connsiteY16" fmla="*/ 14597 h 241967"/>
                <a:gd name="connsiteX17" fmla="*/ 44453 w 315655"/>
                <a:gd name="connsiteY17" fmla="*/ 204132 h 241967"/>
                <a:gd name="connsiteX18" fmla="*/ 7609 w 315655"/>
                <a:gd name="connsiteY18" fmla="*/ 229285 h 241967"/>
                <a:gd name="connsiteX19" fmla="*/ 169 w 315655"/>
                <a:gd name="connsiteY19" fmla="*/ 236725 h 241967"/>
                <a:gd name="connsiteX20" fmla="*/ 5483 w 315655"/>
                <a:gd name="connsiteY20" fmla="*/ 242039 h 241967"/>
                <a:gd name="connsiteX21" fmla="*/ 42327 w 315655"/>
                <a:gd name="connsiteY21" fmla="*/ 240622 h 241967"/>
                <a:gd name="connsiteX22" fmla="*/ 79880 w 315655"/>
                <a:gd name="connsiteY22" fmla="*/ 242039 h 241967"/>
                <a:gd name="connsiteX23" fmla="*/ 86965 w 315655"/>
                <a:gd name="connsiteY23" fmla="*/ 234599 h 241967"/>
                <a:gd name="connsiteX24" fmla="*/ 78817 w 315655"/>
                <a:gd name="connsiteY24" fmla="*/ 229285 h 241967"/>
                <a:gd name="connsiteX25" fmla="*/ 56498 w 315655"/>
                <a:gd name="connsiteY25" fmla="*/ 214406 h 241967"/>
                <a:gd name="connsiteX26" fmla="*/ 57915 w 315655"/>
                <a:gd name="connsiteY26" fmla="*/ 205549 h 241967"/>
                <a:gd name="connsiteX27" fmla="*/ 103262 w 315655"/>
                <a:gd name="connsiteY27" fmla="*/ 24162 h 241967"/>
                <a:gd name="connsiteX28" fmla="*/ 206709 w 315655"/>
                <a:gd name="connsiteY28" fmla="*/ 236017 h 241967"/>
                <a:gd name="connsiteX29" fmla="*/ 214503 w 315655"/>
                <a:gd name="connsiteY29" fmla="*/ 242039 h 241967"/>
                <a:gd name="connsiteX30" fmla="*/ 221943 w 315655"/>
                <a:gd name="connsiteY30" fmla="*/ 234599 h 241967"/>
                <a:gd name="connsiteX31" fmla="*/ 271187 w 315655"/>
                <a:gd name="connsiteY31" fmla="*/ 38687 h 24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655" h="241967">
                  <a:moveTo>
                    <a:pt x="271187" y="38687"/>
                  </a:moveTo>
                  <a:cubicBezTo>
                    <a:pt x="274729" y="25225"/>
                    <a:pt x="280398" y="13534"/>
                    <a:pt x="308739" y="12825"/>
                  </a:cubicBezTo>
                  <a:cubicBezTo>
                    <a:pt x="310511" y="12825"/>
                    <a:pt x="315825" y="12471"/>
                    <a:pt x="315825" y="5032"/>
                  </a:cubicBezTo>
                  <a:cubicBezTo>
                    <a:pt x="315825" y="2906"/>
                    <a:pt x="314054" y="72"/>
                    <a:pt x="310511" y="72"/>
                  </a:cubicBezTo>
                  <a:cubicBezTo>
                    <a:pt x="298820" y="72"/>
                    <a:pt x="285712" y="1489"/>
                    <a:pt x="273667" y="1489"/>
                  </a:cubicBezTo>
                  <a:cubicBezTo>
                    <a:pt x="265164" y="1489"/>
                    <a:pt x="244616" y="72"/>
                    <a:pt x="236114" y="72"/>
                  </a:cubicBezTo>
                  <a:cubicBezTo>
                    <a:pt x="234342" y="72"/>
                    <a:pt x="229028" y="72"/>
                    <a:pt x="229028" y="7866"/>
                  </a:cubicBezTo>
                  <a:cubicBezTo>
                    <a:pt x="229028" y="12471"/>
                    <a:pt x="233634" y="12825"/>
                    <a:pt x="236822" y="12825"/>
                  </a:cubicBezTo>
                  <a:cubicBezTo>
                    <a:pt x="253473" y="13180"/>
                    <a:pt x="259496" y="18494"/>
                    <a:pt x="259496" y="27351"/>
                  </a:cubicBezTo>
                  <a:cubicBezTo>
                    <a:pt x="259496" y="30185"/>
                    <a:pt x="259141" y="31956"/>
                    <a:pt x="258079" y="35853"/>
                  </a:cubicBezTo>
                  <a:lnTo>
                    <a:pt x="219463" y="190315"/>
                  </a:lnTo>
                  <a:lnTo>
                    <a:pt x="129478" y="6094"/>
                  </a:lnTo>
                  <a:cubicBezTo>
                    <a:pt x="126644" y="72"/>
                    <a:pt x="125935" y="72"/>
                    <a:pt x="117433" y="72"/>
                  </a:cubicBezTo>
                  <a:lnTo>
                    <a:pt x="68898" y="72"/>
                  </a:lnTo>
                  <a:cubicBezTo>
                    <a:pt x="62166" y="72"/>
                    <a:pt x="57561" y="72"/>
                    <a:pt x="57561" y="7866"/>
                  </a:cubicBezTo>
                  <a:cubicBezTo>
                    <a:pt x="57561" y="12825"/>
                    <a:pt x="61812" y="12825"/>
                    <a:pt x="69252" y="12825"/>
                  </a:cubicBezTo>
                  <a:cubicBezTo>
                    <a:pt x="76692" y="12825"/>
                    <a:pt x="84486" y="13180"/>
                    <a:pt x="91925" y="14597"/>
                  </a:cubicBezTo>
                  <a:lnTo>
                    <a:pt x="44453" y="204132"/>
                  </a:lnTo>
                  <a:cubicBezTo>
                    <a:pt x="41264" y="217594"/>
                    <a:pt x="35242" y="228223"/>
                    <a:pt x="7609" y="229285"/>
                  </a:cubicBezTo>
                  <a:cubicBezTo>
                    <a:pt x="5129" y="229285"/>
                    <a:pt x="169" y="229640"/>
                    <a:pt x="169" y="236725"/>
                  </a:cubicBezTo>
                  <a:cubicBezTo>
                    <a:pt x="169" y="240622"/>
                    <a:pt x="3003" y="242039"/>
                    <a:pt x="5483" y="242039"/>
                  </a:cubicBezTo>
                  <a:cubicBezTo>
                    <a:pt x="17174" y="242039"/>
                    <a:pt x="30282" y="240622"/>
                    <a:pt x="42327" y="240622"/>
                  </a:cubicBezTo>
                  <a:cubicBezTo>
                    <a:pt x="50830" y="240622"/>
                    <a:pt x="71378" y="242039"/>
                    <a:pt x="79880" y="242039"/>
                  </a:cubicBezTo>
                  <a:cubicBezTo>
                    <a:pt x="83423" y="242039"/>
                    <a:pt x="86965" y="240268"/>
                    <a:pt x="86965" y="234599"/>
                  </a:cubicBezTo>
                  <a:cubicBezTo>
                    <a:pt x="86965" y="229640"/>
                    <a:pt x="82714" y="229285"/>
                    <a:pt x="78817" y="229285"/>
                  </a:cubicBezTo>
                  <a:cubicBezTo>
                    <a:pt x="56498" y="228577"/>
                    <a:pt x="56498" y="219366"/>
                    <a:pt x="56498" y="214406"/>
                  </a:cubicBezTo>
                  <a:cubicBezTo>
                    <a:pt x="56498" y="212989"/>
                    <a:pt x="56498" y="211218"/>
                    <a:pt x="57915" y="205549"/>
                  </a:cubicBezTo>
                  <a:lnTo>
                    <a:pt x="103262" y="24162"/>
                  </a:lnTo>
                  <a:lnTo>
                    <a:pt x="206709" y="236017"/>
                  </a:lnTo>
                  <a:cubicBezTo>
                    <a:pt x="209543" y="241685"/>
                    <a:pt x="210960" y="242039"/>
                    <a:pt x="214503" y="242039"/>
                  </a:cubicBezTo>
                  <a:cubicBezTo>
                    <a:pt x="220172" y="242039"/>
                    <a:pt x="220172" y="240976"/>
                    <a:pt x="221943" y="234599"/>
                  </a:cubicBezTo>
                  <a:lnTo>
                    <a:pt x="271187" y="38687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244C133-D7AF-B944-9614-8EE8D963628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0965591" y="6335771"/>
              <a:ext cx="673621" cy="708542"/>
            </a:xfrm>
            <a:custGeom>
              <a:avLst/>
              <a:gdLst>
                <a:gd name="connsiteX0" fmla="*/ 612549 w 673621"/>
                <a:gd name="connsiteY0" fmla="*/ 708618 h 708542"/>
                <a:gd name="connsiteX1" fmla="*/ 673787 w 673621"/>
                <a:gd name="connsiteY1" fmla="*/ 546665 h 708542"/>
                <a:gd name="connsiteX2" fmla="*/ 661135 w 673621"/>
                <a:gd name="connsiteY2" fmla="*/ 546665 h 708542"/>
                <a:gd name="connsiteX3" fmla="*/ 529548 w 673621"/>
                <a:gd name="connsiteY3" fmla="*/ 648898 h 708542"/>
                <a:gd name="connsiteX4" fmla="*/ 372150 w 673621"/>
                <a:gd name="connsiteY4" fmla="*/ 664587 h 708542"/>
                <a:gd name="connsiteX5" fmla="*/ 66971 w 673621"/>
                <a:gd name="connsiteY5" fmla="*/ 664587 h 708542"/>
                <a:gd name="connsiteX6" fmla="*/ 324577 w 673621"/>
                <a:gd name="connsiteY6" fmla="*/ 362444 h 708542"/>
                <a:gd name="connsiteX7" fmla="*/ 329132 w 673621"/>
                <a:gd name="connsiteY7" fmla="*/ 354346 h 708542"/>
                <a:gd name="connsiteX8" fmla="*/ 325589 w 673621"/>
                <a:gd name="connsiteY8" fmla="*/ 346755 h 708542"/>
                <a:gd name="connsiteX9" fmla="*/ 89745 w 673621"/>
                <a:gd name="connsiteY9" fmla="*/ 24368 h 708542"/>
                <a:gd name="connsiteX10" fmla="*/ 367089 w 673621"/>
                <a:gd name="connsiteY10" fmla="*/ 24368 h 708542"/>
                <a:gd name="connsiteX11" fmla="*/ 485517 w 673621"/>
                <a:gd name="connsiteY11" fmla="*/ 32465 h 708542"/>
                <a:gd name="connsiteX12" fmla="*/ 596860 w 673621"/>
                <a:gd name="connsiteY12" fmla="*/ 70423 h 708542"/>
                <a:gd name="connsiteX13" fmla="*/ 661135 w 673621"/>
                <a:gd name="connsiteY13" fmla="*/ 142289 h 708542"/>
                <a:gd name="connsiteX14" fmla="*/ 673787 w 673621"/>
                <a:gd name="connsiteY14" fmla="*/ 142289 h 708542"/>
                <a:gd name="connsiteX15" fmla="*/ 612549 w 673621"/>
                <a:gd name="connsiteY15" fmla="*/ 75 h 708542"/>
                <a:gd name="connsiteX16" fmla="*/ 14336 w 673621"/>
                <a:gd name="connsiteY16" fmla="*/ 75 h 708542"/>
                <a:gd name="connsiteX17" fmla="*/ 671 w 673621"/>
                <a:gd name="connsiteY17" fmla="*/ 3617 h 708542"/>
                <a:gd name="connsiteX18" fmla="*/ 165 w 673621"/>
                <a:gd name="connsiteY18" fmla="*/ 20319 h 708542"/>
                <a:gd name="connsiteX19" fmla="*/ 267893 w 673621"/>
                <a:gd name="connsiteY19" fmla="*/ 386737 h 708542"/>
                <a:gd name="connsiteX20" fmla="*/ 5732 w 673621"/>
                <a:gd name="connsiteY20" fmla="*/ 693941 h 708542"/>
                <a:gd name="connsiteX21" fmla="*/ 671 w 673621"/>
                <a:gd name="connsiteY21" fmla="*/ 703051 h 708542"/>
                <a:gd name="connsiteX22" fmla="*/ 14336 w 673621"/>
                <a:gd name="connsiteY22" fmla="*/ 708618 h 708542"/>
                <a:gd name="connsiteX23" fmla="*/ 612549 w 673621"/>
                <a:gd name="connsiteY23" fmla="*/ 708618 h 70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3621" h="708542">
                  <a:moveTo>
                    <a:pt x="612549" y="708618"/>
                  </a:moveTo>
                  <a:lnTo>
                    <a:pt x="673787" y="546665"/>
                  </a:lnTo>
                  <a:lnTo>
                    <a:pt x="661135" y="546665"/>
                  </a:lnTo>
                  <a:cubicBezTo>
                    <a:pt x="641397" y="599300"/>
                    <a:pt x="587750" y="633715"/>
                    <a:pt x="529548" y="648898"/>
                  </a:cubicBezTo>
                  <a:cubicBezTo>
                    <a:pt x="518920" y="651428"/>
                    <a:pt x="469322" y="664587"/>
                    <a:pt x="372150" y="664587"/>
                  </a:cubicBezTo>
                  <a:lnTo>
                    <a:pt x="66971" y="664587"/>
                  </a:lnTo>
                  <a:lnTo>
                    <a:pt x="324577" y="362444"/>
                  </a:lnTo>
                  <a:cubicBezTo>
                    <a:pt x="328120" y="358395"/>
                    <a:pt x="329132" y="356877"/>
                    <a:pt x="329132" y="354346"/>
                  </a:cubicBezTo>
                  <a:cubicBezTo>
                    <a:pt x="329132" y="353334"/>
                    <a:pt x="329132" y="351816"/>
                    <a:pt x="325589" y="346755"/>
                  </a:cubicBezTo>
                  <a:lnTo>
                    <a:pt x="89745" y="24368"/>
                  </a:lnTo>
                  <a:lnTo>
                    <a:pt x="367089" y="24368"/>
                  </a:lnTo>
                  <a:cubicBezTo>
                    <a:pt x="434907" y="24368"/>
                    <a:pt x="480962" y="31453"/>
                    <a:pt x="485517" y="32465"/>
                  </a:cubicBezTo>
                  <a:cubicBezTo>
                    <a:pt x="512847" y="36514"/>
                    <a:pt x="556878" y="45118"/>
                    <a:pt x="596860" y="70423"/>
                  </a:cubicBezTo>
                  <a:cubicBezTo>
                    <a:pt x="609512" y="78521"/>
                    <a:pt x="643927" y="101295"/>
                    <a:pt x="661135" y="142289"/>
                  </a:cubicBezTo>
                  <a:lnTo>
                    <a:pt x="673787" y="142289"/>
                  </a:lnTo>
                  <a:lnTo>
                    <a:pt x="612549" y="75"/>
                  </a:lnTo>
                  <a:lnTo>
                    <a:pt x="14336" y="75"/>
                  </a:lnTo>
                  <a:cubicBezTo>
                    <a:pt x="2696" y="75"/>
                    <a:pt x="2190" y="581"/>
                    <a:pt x="671" y="3617"/>
                  </a:cubicBezTo>
                  <a:cubicBezTo>
                    <a:pt x="165" y="5136"/>
                    <a:pt x="165" y="14752"/>
                    <a:pt x="165" y="20319"/>
                  </a:cubicBezTo>
                  <a:lnTo>
                    <a:pt x="267893" y="386737"/>
                  </a:lnTo>
                  <a:lnTo>
                    <a:pt x="5732" y="693941"/>
                  </a:lnTo>
                  <a:cubicBezTo>
                    <a:pt x="671" y="700014"/>
                    <a:pt x="671" y="702544"/>
                    <a:pt x="671" y="703051"/>
                  </a:cubicBezTo>
                  <a:cubicBezTo>
                    <a:pt x="671" y="708618"/>
                    <a:pt x="5226" y="708618"/>
                    <a:pt x="14336" y="708618"/>
                  </a:cubicBezTo>
                  <a:lnTo>
                    <a:pt x="612549" y="708618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BCE07BC-52E3-4CAB-A446-D368C4A5BC0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0991609" y="7178821"/>
              <a:ext cx="107344" cy="238424"/>
            </a:xfrm>
            <a:custGeom>
              <a:avLst/>
              <a:gdLst>
                <a:gd name="connsiteX0" fmla="*/ 98299 w 107344"/>
                <a:gd name="connsiteY0" fmla="*/ 13558 h 238424"/>
                <a:gd name="connsiteX1" fmla="*/ 84128 w 107344"/>
                <a:gd name="connsiteY1" fmla="*/ 96 h 238424"/>
                <a:gd name="connsiteX2" fmla="*/ 64289 w 107344"/>
                <a:gd name="connsiteY2" fmla="*/ 19581 h 238424"/>
                <a:gd name="connsiteX3" fmla="*/ 78460 w 107344"/>
                <a:gd name="connsiteY3" fmla="*/ 33043 h 238424"/>
                <a:gd name="connsiteX4" fmla="*/ 98299 w 107344"/>
                <a:gd name="connsiteY4" fmla="*/ 13558 h 238424"/>
                <a:gd name="connsiteX5" fmla="*/ 26028 w 107344"/>
                <a:gd name="connsiteY5" fmla="*/ 193528 h 238424"/>
                <a:gd name="connsiteX6" fmla="*/ 22839 w 107344"/>
                <a:gd name="connsiteY6" fmla="*/ 208408 h 238424"/>
                <a:gd name="connsiteX7" fmla="*/ 56495 w 107344"/>
                <a:gd name="connsiteY7" fmla="*/ 238521 h 238424"/>
                <a:gd name="connsiteX8" fmla="*/ 107510 w 107344"/>
                <a:gd name="connsiteY8" fmla="*/ 184317 h 238424"/>
                <a:gd name="connsiteX9" fmla="*/ 101842 w 107344"/>
                <a:gd name="connsiteY9" fmla="*/ 179712 h 238424"/>
                <a:gd name="connsiteX10" fmla="*/ 95111 w 107344"/>
                <a:gd name="connsiteY10" fmla="*/ 185734 h 238424"/>
                <a:gd name="connsiteX11" fmla="*/ 57558 w 107344"/>
                <a:gd name="connsiteY11" fmla="*/ 228601 h 238424"/>
                <a:gd name="connsiteX12" fmla="*/ 48701 w 107344"/>
                <a:gd name="connsiteY12" fmla="*/ 216202 h 238424"/>
                <a:gd name="connsiteX13" fmla="*/ 54370 w 107344"/>
                <a:gd name="connsiteY13" fmla="*/ 193528 h 238424"/>
                <a:gd name="connsiteX14" fmla="*/ 65706 w 107344"/>
                <a:gd name="connsiteY14" fmla="*/ 165186 h 238424"/>
                <a:gd name="connsiteX15" fmla="*/ 83066 w 107344"/>
                <a:gd name="connsiteY15" fmla="*/ 120194 h 238424"/>
                <a:gd name="connsiteX16" fmla="*/ 85191 w 107344"/>
                <a:gd name="connsiteY16" fmla="*/ 108857 h 238424"/>
                <a:gd name="connsiteX17" fmla="*/ 51535 w 107344"/>
                <a:gd name="connsiteY17" fmla="*/ 78744 h 238424"/>
                <a:gd name="connsiteX18" fmla="*/ 166 w 107344"/>
                <a:gd name="connsiteY18" fmla="*/ 132948 h 238424"/>
                <a:gd name="connsiteX19" fmla="*/ 6189 w 107344"/>
                <a:gd name="connsiteY19" fmla="*/ 137553 h 238424"/>
                <a:gd name="connsiteX20" fmla="*/ 12566 w 107344"/>
                <a:gd name="connsiteY20" fmla="*/ 131885 h 238424"/>
                <a:gd name="connsiteX21" fmla="*/ 50473 w 107344"/>
                <a:gd name="connsiteY21" fmla="*/ 88664 h 238424"/>
                <a:gd name="connsiteX22" fmla="*/ 59329 w 107344"/>
                <a:gd name="connsiteY22" fmla="*/ 101063 h 238424"/>
                <a:gd name="connsiteX23" fmla="*/ 48347 w 107344"/>
                <a:gd name="connsiteY23" fmla="*/ 136490 h 238424"/>
                <a:gd name="connsiteX24" fmla="*/ 26028 w 107344"/>
                <a:gd name="connsiteY24" fmla="*/ 193528 h 23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344" h="238424">
                  <a:moveTo>
                    <a:pt x="98299" y="13558"/>
                  </a:moveTo>
                  <a:cubicBezTo>
                    <a:pt x="98299" y="7890"/>
                    <a:pt x="94048" y="96"/>
                    <a:pt x="84128" y="96"/>
                  </a:cubicBezTo>
                  <a:cubicBezTo>
                    <a:pt x="74563" y="96"/>
                    <a:pt x="64289" y="9307"/>
                    <a:pt x="64289" y="19581"/>
                  </a:cubicBezTo>
                  <a:cubicBezTo>
                    <a:pt x="64289" y="25603"/>
                    <a:pt x="68895" y="33043"/>
                    <a:pt x="78460" y="33043"/>
                  </a:cubicBezTo>
                  <a:cubicBezTo>
                    <a:pt x="88734" y="33043"/>
                    <a:pt x="98299" y="23124"/>
                    <a:pt x="98299" y="13558"/>
                  </a:cubicBezTo>
                  <a:close/>
                  <a:moveTo>
                    <a:pt x="26028" y="193528"/>
                  </a:moveTo>
                  <a:cubicBezTo>
                    <a:pt x="24611" y="198134"/>
                    <a:pt x="22839" y="202385"/>
                    <a:pt x="22839" y="208408"/>
                  </a:cubicBezTo>
                  <a:cubicBezTo>
                    <a:pt x="22839" y="225058"/>
                    <a:pt x="37010" y="238521"/>
                    <a:pt x="56495" y="238521"/>
                  </a:cubicBezTo>
                  <a:cubicBezTo>
                    <a:pt x="91922" y="238521"/>
                    <a:pt x="107510" y="189631"/>
                    <a:pt x="107510" y="184317"/>
                  </a:cubicBezTo>
                  <a:cubicBezTo>
                    <a:pt x="107510" y="179712"/>
                    <a:pt x="102905" y="179712"/>
                    <a:pt x="101842" y="179712"/>
                  </a:cubicBezTo>
                  <a:cubicBezTo>
                    <a:pt x="96882" y="179712"/>
                    <a:pt x="96528" y="181837"/>
                    <a:pt x="95111" y="185734"/>
                  </a:cubicBezTo>
                  <a:cubicBezTo>
                    <a:pt x="86963" y="214076"/>
                    <a:pt x="71375" y="228601"/>
                    <a:pt x="57558" y="228601"/>
                  </a:cubicBezTo>
                  <a:cubicBezTo>
                    <a:pt x="50473" y="228601"/>
                    <a:pt x="48701" y="223996"/>
                    <a:pt x="48701" y="216202"/>
                  </a:cubicBezTo>
                  <a:cubicBezTo>
                    <a:pt x="48701" y="208053"/>
                    <a:pt x="51181" y="201322"/>
                    <a:pt x="54370" y="193528"/>
                  </a:cubicBezTo>
                  <a:cubicBezTo>
                    <a:pt x="57912" y="183963"/>
                    <a:pt x="61809" y="174398"/>
                    <a:pt x="65706" y="165186"/>
                  </a:cubicBezTo>
                  <a:cubicBezTo>
                    <a:pt x="68895" y="156684"/>
                    <a:pt x="81648" y="124445"/>
                    <a:pt x="83066" y="120194"/>
                  </a:cubicBezTo>
                  <a:cubicBezTo>
                    <a:pt x="84128" y="116651"/>
                    <a:pt x="85191" y="112400"/>
                    <a:pt x="85191" y="108857"/>
                  </a:cubicBezTo>
                  <a:cubicBezTo>
                    <a:pt x="85191" y="92207"/>
                    <a:pt x="71020" y="78744"/>
                    <a:pt x="51535" y="78744"/>
                  </a:cubicBezTo>
                  <a:cubicBezTo>
                    <a:pt x="16463" y="78744"/>
                    <a:pt x="166" y="126925"/>
                    <a:pt x="166" y="132948"/>
                  </a:cubicBezTo>
                  <a:cubicBezTo>
                    <a:pt x="166" y="137553"/>
                    <a:pt x="5126" y="137553"/>
                    <a:pt x="6189" y="137553"/>
                  </a:cubicBezTo>
                  <a:cubicBezTo>
                    <a:pt x="11148" y="137553"/>
                    <a:pt x="11503" y="135782"/>
                    <a:pt x="12566" y="131885"/>
                  </a:cubicBezTo>
                  <a:cubicBezTo>
                    <a:pt x="21777" y="101418"/>
                    <a:pt x="37365" y="88664"/>
                    <a:pt x="50473" y="88664"/>
                  </a:cubicBezTo>
                  <a:cubicBezTo>
                    <a:pt x="56141" y="88664"/>
                    <a:pt x="59329" y="91498"/>
                    <a:pt x="59329" y="101063"/>
                  </a:cubicBezTo>
                  <a:cubicBezTo>
                    <a:pt x="59329" y="109212"/>
                    <a:pt x="57204" y="114526"/>
                    <a:pt x="48347" y="136490"/>
                  </a:cubicBezTo>
                  <a:lnTo>
                    <a:pt x="26028" y="193528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98ABF1E-6F79-59F1-B8EB-DC6F7AD900D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142948" y="7277308"/>
              <a:ext cx="260743" cy="95299"/>
            </a:xfrm>
            <a:custGeom>
              <a:avLst/>
              <a:gdLst>
                <a:gd name="connsiteX0" fmla="*/ 247450 w 260743"/>
                <a:gd name="connsiteY0" fmla="*/ 17455 h 95299"/>
                <a:gd name="connsiteX1" fmla="*/ 260913 w 260743"/>
                <a:gd name="connsiteY1" fmla="*/ 8598 h 95299"/>
                <a:gd name="connsiteX2" fmla="*/ 247805 w 260743"/>
                <a:gd name="connsiteY2" fmla="*/ 96 h 95299"/>
                <a:gd name="connsiteX3" fmla="*/ 13277 w 260743"/>
                <a:gd name="connsiteY3" fmla="*/ 96 h 95299"/>
                <a:gd name="connsiteX4" fmla="*/ 169 w 260743"/>
                <a:gd name="connsiteY4" fmla="*/ 8598 h 95299"/>
                <a:gd name="connsiteX5" fmla="*/ 13631 w 260743"/>
                <a:gd name="connsiteY5" fmla="*/ 17455 h 95299"/>
                <a:gd name="connsiteX6" fmla="*/ 247450 w 260743"/>
                <a:gd name="connsiteY6" fmla="*/ 17455 h 95299"/>
                <a:gd name="connsiteX7" fmla="*/ 247805 w 260743"/>
                <a:gd name="connsiteY7" fmla="*/ 95395 h 95299"/>
                <a:gd name="connsiteX8" fmla="*/ 260913 w 260743"/>
                <a:gd name="connsiteY8" fmla="*/ 86892 h 95299"/>
                <a:gd name="connsiteX9" fmla="*/ 247450 w 260743"/>
                <a:gd name="connsiteY9" fmla="*/ 78036 h 95299"/>
                <a:gd name="connsiteX10" fmla="*/ 13631 w 260743"/>
                <a:gd name="connsiteY10" fmla="*/ 78036 h 95299"/>
                <a:gd name="connsiteX11" fmla="*/ 169 w 260743"/>
                <a:gd name="connsiteY11" fmla="*/ 86892 h 95299"/>
                <a:gd name="connsiteX12" fmla="*/ 13277 w 260743"/>
                <a:gd name="connsiteY12" fmla="*/ 95395 h 95299"/>
                <a:gd name="connsiteX13" fmla="*/ 247805 w 260743"/>
                <a:gd name="connsiteY13" fmla="*/ 95395 h 9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743" h="95299">
                  <a:moveTo>
                    <a:pt x="247450" y="17455"/>
                  </a:moveTo>
                  <a:cubicBezTo>
                    <a:pt x="252764" y="17455"/>
                    <a:pt x="260913" y="17455"/>
                    <a:pt x="260913" y="8598"/>
                  </a:cubicBezTo>
                  <a:cubicBezTo>
                    <a:pt x="260913" y="96"/>
                    <a:pt x="252410" y="96"/>
                    <a:pt x="247805" y="96"/>
                  </a:cubicBezTo>
                  <a:lnTo>
                    <a:pt x="13277" y="96"/>
                  </a:lnTo>
                  <a:cubicBezTo>
                    <a:pt x="8671" y="96"/>
                    <a:pt x="169" y="96"/>
                    <a:pt x="169" y="8598"/>
                  </a:cubicBezTo>
                  <a:cubicBezTo>
                    <a:pt x="169" y="17455"/>
                    <a:pt x="8317" y="17455"/>
                    <a:pt x="13631" y="17455"/>
                  </a:cubicBezTo>
                  <a:lnTo>
                    <a:pt x="247450" y="17455"/>
                  </a:lnTo>
                  <a:close/>
                  <a:moveTo>
                    <a:pt x="247805" y="95395"/>
                  </a:moveTo>
                  <a:cubicBezTo>
                    <a:pt x="252410" y="95395"/>
                    <a:pt x="260913" y="95395"/>
                    <a:pt x="260913" y="86892"/>
                  </a:cubicBezTo>
                  <a:cubicBezTo>
                    <a:pt x="260913" y="78036"/>
                    <a:pt x="252764" y="78036"/>
                    <a:pt x="247450" y="78036"/>
                  </a:cubicBezTo>
                  <a:lnTo>
                    <a:pt x="13631" y="78036"/>
                  </a:lnTo>
                  <a:cubicBezTo>
                    <a:pt x="8317" y="78036"/>
                    <a:pt x="169" y="78036"/>
                    <a:pt x="169" y="86892"/>
                  </a:cubicBezTo>
                  <a:cubicBezTo>
                    <a:pt x="169" y="95395"/>
                    <a:pt x="8671" y="95395"/>
                    <a:pt x="13277" y="95395"/>
                  </a:cubicBezTo>
                  <a:lnTo>
                    <a:pt x="247805" y="95395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A8D6489-F961-0296-3628-CBA32A5F464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1467457" y="7178467"/>
              <a:ext cx="128954" cy="235236"/>
            </a:xfrm>
            <a:custGeom>
              <a:avLst/>
              <a:gdLst>
                <a:gd name="connsiteX0" fmla="*/ 80240 w 128954"/>
                <a:gd name="connsiteY0" fmla="*/ 10016 h 235236"/>
                <a:gd name="connsiteX1" fmla="*/ 69612 w 128954"/>
                <a:gd name="connsiteY1" fmla="*/ 96 h 235236"/>
                <a:gd name="connsiteX2" fmla="*/ 175 w 128954"/>
                <a:gd name="connsiteY2" fmla="*/ 22769 h 235236"/>
                <a:gd name="connsiteX3" fmla="*/ 175 w 128954"/>
                <a:gd name="connsiteY3" fmla="*/ 35523 h 235236"/>
                <a:gd name="connsiteX4" fmla="*/ 51544 w 128954"/>
                <a:gd name="connsiteY4" fmla="*/ 25603 h 235236"/>
                <a:gd name="connsiteX5" fmla="*/ 51544 w 128954"/>
                <a:gd name="connsiteY5" fmla="*/ 206282 h 235236"/>
                <a:gd name="connsiteX6" fmla="*/ 16117 w 128954"/>
                <a:gd name="connsiteY6" fmla="*/ 222578 h 235236"/>
                <a:gd name="connsiteX7" fmla="*/ 2655 w 128954"/>
                <a:gd name="connsiteY7" fmla="*/ 222578 h 235236"/>
                <a:gd name="connsiteX8" fmla="*/ 2655 w 128954"/>
                <a:gd name="connsiteY8" fmla="*/ 235332 h 235236"/>
                <a:gd name="connsiteX9" fmla="*/ 65715 w 128954"/>
                <a:gd name="connsiteY9" fmla="*/ 233915 h 235236"/>
                <a:gd name="connsiteX10" fmla="*/ 129130 w 128954"/>
                <a:gd name="connsiteY10" fmla="*/ 235332 h 235236"/>
                <a:gd name="connsiteX11" fmla="*/ 129130 w 128954"/>
                <a:gd name="connsiteY11" fmla="*/ 222578 h 235236"/>
                <a:gd name="connsiteX12" fmla="*/ 115668 w 128954"/>
                <a:gd name="connsiteY12" fmla="*/ 222578 h 235236"/>
                <a:gd name="connsiteX13" fmla="*/ 80240 w 128954"/>
                <a:gd name="connsiteY13" fmla="*/ 206282 h 235236"/>
                <a:gd name="connsiteX14" fmla="*/ 80240 w 128954"/>
                <a:gd name="connsiteY14" fmla="*/ 10016 h 2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954" h="235236">
                  <a:moveTo>
                    <a:pt x="80240" y="10016"/>
                  </a:moveTo>
                  <a:cubicBezTo>
                    <a:pt x="80240" y="450"/>
                    <a:pt x="79532" y="96"/>
                    <a:pt x="69612" y="96"/>
                  </a:cubicBezTo>
                  <a:cubicBezTo>
                    <a:pt x="46939" y="22415"/>
                    <a:pt x="14700" y="22769"/>
                    <a:pt x="175" y="22769"/>
                  </a:cubicBezTo>
                  <a:lnTo>
                    <a:pt x="175" y="35523"/>
                  </a:lnTo>
                  <a:cubicBezTo>
                    <a:pt x="8678" y="35523"/>
                    <a:pt x="32059" y="35523"/>
                    <a:pt x="51544" y="25603"/>
                  </a:cubicBezTo>
                  <a:lnTo>
                    <a:pt x="51544" y="206282"/>
                  </a:lnTo>
                  <a:cubicBezTo>
                    <a:pt x="51544" y="217973"/>
                    <a:pt x="51544" y="222578"/>
                    <a:pt x="16117" y="222578"/>
                  </a:cubicBezTo>
                  <a:lnTo>
                    <a:pt x="2655" y="222578"/>
                  </a:lnTo>
                  <a:lnTo>
                    <a:pt x="2655" y="235332"/>
                  </a:lnTo>
                  <a:cubicBezTo>
                    <a:pt x="9032" y="234978"/>
                    <a:pt x="52607" y="233915"/>
                    <a:pt x="65715" y="233915"/>
                  </a:cubicBezTo>
                  <a:cubicBezTo>
                    <a:pt x="76698" y="233915"/>
                    <a:pt x="121336" y="234978"/>
                    <a:pt x="129130" y="235332"/>
                  </a:cubicBezTo>
                  <a:lnTo>
                    <a:pt x="129130" y="222578"/>
                  </a:lnTo>
                  <a:lnTo>
                    <a:pt x="115668" y="222578"/>
                  </a:lnTo>
                  <a:cubicBezTo>
                    <a:pt x="80240" y="222578"/>
                    <a:pt x="80240" y="217973"/>
                    <a:pt x="80240" y="206282"/>
                  </a:cubicBezTo>
                  <a:lnTo>
                    <a:pt x="80240" y="10016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C3727637-D246-66D0-DCC0-894136BAEB4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1773386" y="6592874"/>
              <a:ext cx="283923" cy="229264"/>
            </a:xfrm>
            <a:custGeom>
              <a:avLst/>
              <a:gdLst>
                <a:gd name="connsiteX0" fmla="*/ 220842 w 283923"/>
                <a:gd name="connsiteY0" fmla="*/ 104341 h 229264"/>
                <a:gd name="connsiteX1" fmla="*/ 136323 w 283923"/>
                <a:gd name="connsiteY1" fmla="*/ 84 h 229264"/>
                <a:gd name="connsiteX2" fmla="*/ 181 w 283923"/>
                <a:gd name="connsiteY2" fmla="*/ 143817 h 229264"/>
                <a:gd name="connsiteX3" fmla="*/ 82170 w 283923"/>
                <a:gd name="connsiteY3" fmla="*/ 229348 h 229264"/>
                <a:gd name="connsiteX4" fmla="*/ 188957 w 283923"/>
                <a:gd name="connsiteY4" fmla="*/ 186836 h 229264"/>
                <a:gd name="connsiteX5" fmla="*/ 235013 w 283923"/>
                <a:gd name="connsiteY5" fmla="*/ 229348 h 229264"/>
                <a:gd name="connsiteX6" fmla="*/ 277525 w 283923"/>
                <a:gd name="connsiteY6" fmla="*/ 193415 h 229264"/>
                <a:gd name="connsiteX7" fmla="*/ 271452 w 283923"/>
                <a:gd name="connsiteY7" fmla="*/ 188354 h 229264"/>
                <a:gd name="connsiteX8" fmla="*/ 264873 w 283923"/>
                <a:gd name="connsiteY8" fmla="*/ 193415 h 229264"/>
                <a:gd name="connsiteX9" fmla="*/ 236531 w 283923"/>
                <a:gd name="connsiteY9" fmla="*/ 218214 h 229264"/>
                <a:gd name="connsiteX10" fmla="*/ 220842 w 283923"/>
                <a:gd name="connsiteY10" fmla="*/ 166592 h 229264"/>
                <a:gd name="connsiteX11" fmla="*/ 225903 w 283923"/>
                <a:gd name="connsiteY11" fmla="*/ 148878 h 229264"/>
                <a:gd name="connsiteX12" fmla="*/ 284105 w 283923"/>
                <a:gd name="connsiteY12" fmla="*/ 29944 h 229264"/>
                <a:gd name="connsiteX13" fmla="*/ 278031 w 283923"/>
                <a:gd name="connsiteY13" fmla="*/ 24883 h 229264"/>
                <a:gd name="connsiteX14" fmla="*/ 270440 w 283923"/>
                <a:gd name="connsiteY14" fmla="*/ 35511 h 229264"/>
                <a:gd name="connsiteX15" fmla="*/ 220842 w 283923"/>
                <a:gd name="connsiteY15" fmla="*/ 135720 h 229264"/>
                <a:gd name="connsiteX16" fmla="*/ 220842 w 283923"/>
                <a:gd name="connsiteY16" fmla="*/ 104341 h 229264"/>
                <a:gd name="connsiteX17" fmla="*/ 186933 w 283923"/>
                <a:gd name="connsiteY17" fmla="*/ 173677 h 229264"/>
                <a:gd name="connsiteX18" fmla="*/ 83182 w 283923"/>
                <a:gd name="connsiteY18" fmla="*/ 218214 h 229264"/>
                <a:gd name="connsiteX19" fmla="*/ 37633 w 283923"/>
                <a:gd name="connsiteY19" fmla="*/ 163049 h 229264"/>
                <a:gd name="connsiteX20" fmla="*/ 66987 w 283923"/>
                <a:gd name="connsiteY20" fmla="*/ 57780 h 229264"/>
                <a:gd name="connsiteX21" fmla="*/ 135817 w 283923"/>
                <a:gd name="connsiteY21" fmla="*/ 11218 h 229264"/>
                <a:gd name="connsiteX22" fmla="*/ 185921 w 283923"/>
                <a:gd name="connsiteY22" fmla="*/ 116994 h 229264"/>
                <a:gd name="connsiteX23" fmla="*/ 186933 w 283923"/>
                <a:gd name="connsiteY23" fmla="*/ 173677 h 22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3923" h="229264">
                  <a:moveTo>
                    <a:pt x="220842" y="104341"/>
                  </a:moveTo>
                  <a:cubicBezTo>
                    <a:pt x="220842" y="24883"/>
                    <a:pt x="173774" y="84"/>
                    <a:pt x="136323" y="84"/>
                  </a:cubicBezTo>
                  <a:cubicBezTo>
                    <a:pt x="66987" y="84"/>
                    <a:pt x="181" y="72457"/>
                    <a:pt x="181" y="143817"/>
                  </a:cubicBezTo>
                  <a:cubicBezTo>
                    <a:pt x="181" y="190885"/>
                    <a:pt x="30548" y="229348"/>
                    <a:pt x="82170" y="229348"/>
                  </a:cubicBezTo>
                  <a:cubicBezTo>
                    <a:pt x="114054" y="229348"/>
                    <a:pt x="150494" y="217708"/>
                    <a:pt x="188957" y="186836"/>
                  </a:cubicBezTo>
                  <a:cubicBezTo>
                    <a:pt x="195537" y="213659"/>
                    <a:pt x="212238" y="229348"/>
                    <a:pt x="235013" y="229348"/>
                  </a:cubicBezTo>
                  <a:cubicBezTo>
                    <a:pt x="261836" y="229348"/>
                    <a:pt x="277525" y="201513"/>
                    <a:pt x="277525" y="193415"/>
                  </a:cubicBezTo>
                  <a:cubicBezTo>
                    <a:pt x="277525" y="189872"/>
                    <a:pt x="274489" y="188354"/>
                    <a:pt x="271452" y="188354"/>
                  </a:cubicBezTo>
                  <a:cubicBezTo>
                    <a:pt x="267909" y="188354"/>
                    <a:pt x="266391" y="189872"/>
                    <a:pt x="264873" y="193415"/>
                  </a:cubicBezTo>
                  <a:cubicBezTo>
                    <a:pt x="255763" y="218214"/>
                    <a:pt x="237543" y="218214"/>
                    <a:pt x="236531" y="218214"/>
                  </a:cubicBezTo>
                  <a:cubicBezTo>
                    <a:pt x="220842" y="218214"/>
                    <a:pt x="220842" y="178738"/>
                    <a:pt x="220842" y="166592"/>
                  </a:cubicBezTo>
                  <a:cubicBezTo>
                    <a:pt x="220842" y="155964"/>
                    <a:pt x="220842" y="154951"/>
                    <a:pt x="225903" y="148878"/>
                  </a:cubicBezTo>
                  <a:cubicBezTo>
                    <a:pt x="273477" y="89158"/>
                    <a:pt x="284105" y="30450"/>
                    <a:pt x="284105" y="29944"/>
                  </a:cubicBezTo>
                  <a:cubicBezTo>
                    <a:pt x="284105" y="28932"/>
                    <a:pt x="283599" y="24883"/>
                    <a:pt x="278031" y="24883"/>
                  </a:cubicBezTo>
                  <a:cubicBezTo>
                    <a:pt x="272970" y="24883"/>
                    <a:pt x="272970" y="26401"/>
                    <a:pt x="270440" y="35511"/>
                  </a:cubicBezTo>
                  <a:cubicBezTo>
                    <a:pt x="261330" y="67396"/>
                    <a:pt x="244629" y="105860"/>
                    <a:pt x="220842" y="135720"/>
                  </a:cubicBezTo>
                  <a:lnTo>
                    <a:pt x="220842" y="104341"/>
                  </a:lnTo>
                  <a:close/>
                  <a:moveTo>
                    <a:pt x="186933" y="173677"/>
                  </a:moveTo>
                  <a:cubicBezTo>
                    <a:pt x="142396" y="212647"/>
                    <a:pt x="103426" y="218214"/>
                    <a:pt x="83182" y="218214"/>
                  </a:cubicBezTo>
                  <a:cubicBezTo>
                    <a:pt x="52816" y="218214"/>
                    <a:pt x="37633" y="195440"/>
                    <a:pt x="37633" y="163049"/>
                  </a:cubicBezTo>
                  <a:cubicBezTo>
                    <a:pt x="37633" y="138250"/>
                    <a:pt x="50792" y="83591"/>
                    <a:pt x="66987" y="57780"/>
                  </a:cubicBezTo>
                  <a:cubicBezTo>
                    <a:pt x="90774" y="20834"/>
                    <a:pt x="118103" y="11218"/>
                    <a:pt x="135817" y="11218"/>
                  </a:cubicBezTo>
                  <a:cubicBezTo>
                    <a:pt x="185921" y="11218"/>
                    <a:pt x="185921" y="77518"/>
                    <a:pt x="185921" y="116994"/>
                  </a:cubicBezTo>
                  <a:cubicBezTo>
                    <a:pt x="185921" y="135720"/>
                    <a:pt x="185921" y="165074"/>
                    <a:pt x="186933" y="173677"/>
                  </a:cubicBez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A1B84D7-9F5E-FDFF-137D-76181440843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2093041" y="6657603"/>
              <a:ext cx="107344" cy="238424"/>
            </a:xfrm>
            <a:custGeom>
              <a:avLst/>
              <a:gdLst>
                <a:gd name="connsiteX0" fmla="*/ 98321 w 107344"/>
                <a:gd name="connsiteY0" fmla="*/ 13548 h 238424"/>
                <a:gd name="connsiteX1" fmla="*/ 84150 w 107344"/>
                <a:gd name="connsiteY1" fmla="*/ 86 h 238424"/>
                <a:gd name="connsiteX2" fmla="*/ 64311 w 107344"/>
                <a:gd name="connsiteY2" fmla="*/ 19571 h 238424"/>
                <a:gd name="connsiteX3" fmla="*/ 78482 w 107344"/>
                <a:gd name="connsiteY3" fmla="*/ 33033 h 238424"/>
                <a:gd name="connsiteX4" fmla="*/ 98321 w 107344"/>
                <a:gd name="connsiteY4" fmla="*/ 13548 h 238424"/>
                <a:gd name="connsiteX5" fmla="*/ 26050 w 107344"/>
                <a:gd name="connsiteY5" fmla="*/ 193518 h 238424"/>
                <a:gd name="connsiteX6" fmla="*/ 22861 w 107344"/>
                <a:gd name="connsiteY6" fmla="*/ 208397 h 238424"/>
                <a:gd name="connsiteX7" fmla="*/ 56517 w 107344"/>
                <a:gd name="connsiteY7" fmla="*/ 238510 h 238424"/>
                <a:gd name="connsiteX8" fmla="*/ 107532 w 107344"/>
                <a:gd name="connsiteY8" fmla="*/ 184307 h 238424"/>
                <a:gd name="connsiteX9" fmla="*/ 101864 w 107344"/>
                <a:gd name="connsiteY9" fmla="*/ 179701 h 238424"/>
                <a:gd name="connsiteX10" fmla="*/ 95132 w 107344"/>
                <a:gd name="connsiteY10" fmla="*/ 185724 h 238424"/>
                <a:gd name="connsiteX11" fmla="*/ 57580 w 107344"/>
                <a:gd name="connsiteY11" fmla="*/ 228591 h 238424"/>
                <a:gd name="connsiteX12" fmla="*/ 48723 w 107344"/>
                <a:gd name="connsiteY12" fmla="*/ 216191 h 238424"/>
                <a:gd name="connsiteX13" fmla="*/ 54391 w 107344"/>
                <a:gd name="connsiteY13" fmla="*/ 193518 h 238424"/>
                <a:gd name="connsiteX14" fmla="*/ 65728 w 107344"/>
                <a:gd name="connsiteY14" fmla="*/ 165176 h 238424"/>
                <a:gd name="connsiteX15" fmla="*/ 83087 w 107344"/>
                <a:gd name="connsiteY15" fmla="*/ 120184 h 238424"/>
                <a:gd name="connsiteX16" fmla="*/ 85213 w 107344"/>
                <a:gd name="connsiteY16" fmla="*/ 108847 h 238424"/>
                <a:gd name="connsiteX17" fmla="*/ 51557 w 107344"/>
                <a:gd name="connsiteY17" fmla="*/ 78734 h 238424"/>
                <a:gd name="connsiteX18" fmla="*/ 188 w 107344"/>
                <a:gd name="connsiteY18" fmla="*/ 132937 h 238424"/>
                <a:gd name="connsiteX19" fmla="*/ 6210 w 107344"/>
                <a:gd name="connsiteY19" fmla="*/ 137543 h 238424"/>
                <a:gd name="connsiteX20" fmla="*/ 12587 w 107344"/>
                <a:gd name="connsiteY20" fmla="*/ 131875 h 238424"/>
                <a:gd name="connsiteX21" fmla="*/ 50494 w 107344"/>
                <a:gd name="connsiteY21" fmla="*/ 88654 h 238424"/>
                <a:gd name="connsiteX22" fmla="*/ 59351 w 107344"/>
                <a:gd name="connsiteY22" fmla="*/ 101053 h 238424"/>
                <a:gd name="connsiteX23" fmla="*/ 48369 w 107344"/>
                <a:gd name="connsiteY23" fmla="*/ 136480 h 238424"/>
                <a:gd name="connsiteX24" fmla="*/ 26050 w 107344"/>
                <a:gd name="connsiteY24" fmla="*/ 193518 h 23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344" h="238424">
                  <a:moveTo>
                    <a:pt x="98321" y="13548"/>
                  </a:moveTo>
                  <a:cubicBezTo>
                    <a:pt x="98321" y="7880"/>
                    <a:pt x="94070" y="86"/>
                    <a:pt x="84150" y="86"/>
                  </a:cubicBezTo>
                  <a:cubicBezTo>
                    <a:pt x="74585" y="86"/>
                    <a:pt x="64311" y="9297"/>
                    <a:pt x="64311" y="19571"/>
                  </a:cubicBezTo>
                  <a:cubicBezTo>
                    <a:pt x="64311" y="25593"/>
                    <a:pt x="68916" y="33033"/>
                    <a:pt x="78482" y="33033"/>
                  </a:cubicBezTo>
                  <a:cubicBezTo>
                    <a:pt x="88756" y="33033"/>
                    <a:pt x="98321" y="23113"/>
                    <a:pt x="98321" y="13548"/>
                  </a:cubicBezTo>
                  <a:close/>
                  <a:moveTo>
                    <a:pt x="26050" y="193518"/>
                  </a:moveTo>
                  <a:cubicBezTo>
                    <a:pt x="24632" y="198123"/>
                    <a:pt x="22861" y="202375"/>
                    <a:pt x="22861" y="208397"/>
                  </a:cubicBezTo>
                  <a:cubicBezTo>
                    <a:pt x="22861" y="225048"/>
                    <a:pt x="37032" y="238510"/>
                    <a:pt x="56517" y="238510"/>
                  </a:cubicBezTo>
                  <a:cubicBezTo>
                    <a:pt x="91944" y="238510"/>
                    <a:pt x="107532" y="189621"/>
                    <a:pt x="107532" y="184307"/>
                  </a:cubicBezTo>
                  <a:cubicBezTo>
                    <a:pt x="107532" y="179701"/>
                    <a:pt x="102926" y="179701"/>
                    <a:pt x="101864" y="179701"/>
                  </a:cubicBezTo>
                  <a:cubicBezTo>
                    <a:pt x="96904" y="179701"/>
                    <a:pt x="96550" y="181827"/>
                    <a:pt x="95132" y="185724"/>
                  </a:cubicBezTo>
                  <a:cubicBezTo>
                    <a:pt x="86984" y="214066"/>
                    <a:pt x="71396" y="228591"/>
                    <a:pt x="57580" y="228591"/>
                  </a:cubicBezTo>
                  <a:cubicBezTo>
                    <a:pt x="50494" y="228591"/>
                    <a:pt x="48723" y="223985"/>
                    <a:pt x="48723" y="216191"/>
                  </a:cubicBezTo>
                  <a:cubicBezTo>
                    <a:pt x="48723" y="208043"/>
                    <a:pt x="51203" y="201312"/>
                    <a:pt x="54391" y="193518"/>
                  </a:cubicBezTo>
                  <a:cubicBezTo>
                    <a:pt x="57934" y="183953"/>
                    <a:pt x="61831" y="174387"/>
                    <a:pt x="65728" y="165176"/>
                  </a:cubicBezTo>
                  <a:cubicBezTo>
                    <a:pt x="68916" y="156674"/>
                    <a:pt x="81670" y="124435"/>
                    <a:pt x="83087" y="120184"/>
                  </a:cubicBezTo>
                  <a:cubicBezTo>
                    <a:pt x="84150" y="116641"/>
                    <a:pt x="85213" y="112390"/>
                    <a:pt x="85213" y="108847"/>
                  </a:cubicBezTo>
                  <a:cubicBezTo>
                    <a:pt x="85213" y="92196"/>
                    <a:pt x="71042" y="78734"/>
                    <a:pt x="51557" y="78734"/>
                  </a:cubicBezTo>
                  <a:cubicBezTo>
                    <a:pt x="16484" y="78734"/>
                    <a:pt x="188" y="126915"/>
                    <a:pt x="188" y="132937"/>
                  </a:cubicBezTo>
                  <a:cubicBezTo>
                    <a:pt x="188" y="137543"/>
                    <a:pt x="5148" y="137543"/>
                    <a:pt x="6210" y="137543"/>
                  </a:cubicBezTo>
                  <a:cubicBezTo>
                    <a:pt x="11170" y="137543"/>
                    <a:pt x="11524" y="135772"/>
                    <a:pt x="12587" y="131875"/>
                  </a:cubicBezTo>
                  <a:cubicBezTo>
                    <a:pt x="21798" y="101407"/>
                    <a:pt x="37386" y="88654"/>
                    <a:pt x="50494" y="88654"/>
                  </a:cubicBezTo>
                  <a:cubicBezTo>
                    <a:pt x="56163" y="88654"/>
                    <a:pt x="59351" y="91488"/>
                    <a:pt x="59351" y="101053"/>
                  </a:cubicBezTo>
                  <a:cubicBezTo>
                    <a:pt x="59351" y="109201"/>
                    <a:pt x="57225" y="114515"/>
                    <a:pt x="48369" y="136480"/>
                  </a:cubicBezTo>
                  <a:lnTo>
                    <a:pt x="26050" y="193518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7396EDA7-0833-ED3C-B8C4-C9FBE2B570F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2399357" y="6679923"/>
              <a:ext cx="309228" cy="20244"/>
            </a:xfrm>
            <a:custGeom>
              <a:avLst/>
              <a:gdLst>
                <a:gd name="connsiteX0" fmla="*/ 291708 w 309228"/>
                <a:gd name="connsiteY0" fmla="*/ 20328 h 20244"/>
                <a:gd name="connsiteX1" fmla="*/ 309422 w 309228"/>
                <a:gd name="connsiteY1" fmla="*/ 10206 h 20244"/>
                <a:gd name="connsiteX2" fmla="*/ 291708 w 309228"/>
                <a:gd name="connsiteY2" fmla="*/ 84 h 20244"/>
                <a:gd name="connsiteX3" fmla="*/ 17907 w 309228"/>
                <a:gd name="connsiteY3" fmla="*/ 84 h 20244"/>
                <a:gd name="connsiteX4" fmla="*/ 193 w 309228"/>
                <a:gd name="connsiteY4" fmla="*/ 10206 h 20244"/>
                <a:gd name="connsiteX5" fmla="*/ 17907 w 309228"/>
                <a:gd name="connsiteY5" fmla="*/ 20328 h 20244"/>
                <a:gd name="connsiteX6" fmla="*/ 291708 w 309228"/>
                <a:gd name="connsiteY6" fmla="*/ 20328 h 2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228" h="20244">
                  <a:moveTo>
                    <a:pt x="291708" y="20328"/>
                  </a:moveTo>
                  <a:cubicBezTo>
                    <a:pt x="300312" y="20328"/>
                    <a:pt x="309422" y="20328"/>
                    <a:pt x="309422" y="10206"/>
                  </a:cubicBezTo>
                  <a:cubicBezTo>
                    <a:pt x="309422" y="84"/>
                    <a:pt x="300312" y="84"/>
                    <a:pt x="291708" y="84"/>
                  </a:cubicBezTo>
                  <a:lnTo>
                    <a:pt x="17907" y="84"/>
                  </a:lnTo>
                  <a:cubicBezTo>
                    <a:pt x="9303" y="84"/>
                    <a:pt x="193" y="84"/>
                    <a:pt x="193" y="10206"/>
                  </a:cubicBezTo>
                  <a:cubicBezTo>
                    <a:pt x="193" y="20328"/>
                    <a:pt x="9303" y="20328"/>
                    <a:pt x="17907" y="20328"/>
                  </a:cubicBezTo>
                  <a:lnTo>
                    <a:pt x="291708" y="20328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FAA6D393-D872-8920-D394-897025F5229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2969226" y="6137125"/>
              <a:ext cx="167013" cy="337063"/>
            </a:xfrm>
            <a:custGeom>
              <a:avLst/>
              <a:gdLst>
                <a:gd name="connsiteX0" fmla="*/ 103955 w 167013"/>
                <a:gd name="connsiteY0" fmla="*/ 13236 h 337063"/>
                <a:gd name="connsiteX1" fmla="*/ 92315 w 167013"/>
                <a:gd name="connsiteY1" fmla="*/ 77 h 337063"/>
                <a:gd name="connsiteX2" fmla="*/ 204 w 167013"/>
                <a:gd name="connsiteY2" fmla="*/ 32468 h 337063"/>
                <a:gd name="connsiteX3" fmla="*/ 204 w 167013"/>
                <a:gd name="connsiteY3" fmla="*/ 48157 h 337063"/>
                <a:gd name="connsiteX4" fmla="*/ 66504 w 167013"/>
                <a:gd name="connsiteY4" fmla="*/ 34998 h 337063"/>
                <a:gd name="connsiteX5" fmla="*/ 66504 w 167013"/>
                <a:gd name="connsiteY5" fmla="*/ 297159 h 337063"/>
                <a:gd name="connsiteX6" fmla="*/ 19436 w 167013"/>
                <a:gd name="connsiteY6" fmla="*/ 321452 h 337063"/>
                <a:gd name="connsiteX7" fmla="*/ 3241 w 167013"/>
                <a:gd name="connsiteY7" fmla="*/ 321452 h 337063"/>
                <a:gd name="connsiteX8" fmla="*/ 3241 w 167013"/>
                <a:gd name="connsiteY8" fmla="*/ 337141 h 337063"/>
                <a:gd name="connsiteX9" fmla="*/ 85230 w 167013"/>
                <a:gd name="connsiteY9" fmla="*/ 335623 h 337063"/>
                <a:gd name="connsiteX10" fmla="*/ 167218 w 167013"/>
                <a:gd name="connsiteY10" fmla="*/ 337141 h 337063"/>
                <a:gd name="connsiteX11" fmla="*/ 167218 w 167013"/>
                <a:gd name="connsiteY11" fmla="*/ 321452 h 337063"/>
                <a:gd name="connsiteX12" fmla="*/ 151023 w 167013"/>
                <a:gd name="connsiteY12" fmla="*/ 321452 h 337063"/>
                <a:gd name="connsiteX13" fmla="*/ 103955 w 167013"/>
                <a:gd name="connsiteY13" fmla="*/ 297159 h 337063"/>
                <a:gd name="connsiteX14" fmla="*/ 103955 w 167013"/>
                <a:gd name="connsiteY14" fmla="*/ 13236 h 33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013" h="337063">
                  <a:moveTo>
                    <a:pt x="103955" y="13236"/>
                  </a:moveTo>
                  <a:cubicBezTo>
                    <a:pt x="103955" y="1090"/>
                    <a:pt x="103955" y="77"/>
                    <a:pt x="92315" y="77"/>
                  </a:cubicBezTo>
                  <a:cubicBezTo>
                    <a:pt x="60937" y="32468"/>
                    <a:pt x="16400" y="32468"/>
                    <a:pt x="204" y="32468"/>
                  </a:cubicBezTo>
                  <a:lnTo>
                    <a:pt x="204" y="48157"/>
                  </a:lnTo>
                  <a:cubicBezTo>
                    <a:pt x="10326" y="48157"/>
                    <a:pt x="40187" y="48157"/>
                    <a:pt x="66504" y="34998"/>
                  </a:cubicBezTo>
                  <a:lnTo>
                    <a:pt x="66504" y="297159"/>
                  </a:lnTo>
                  <a:cubicBezTo>
                    <a:pt x="66504" y="315379"/>
                    <a:pt x="64985" y="321452"/>
                    <a:pt x="19436" y="321452"/>
                  </a:cubicBezTo>
                  <a:lnTo>
                    <a:pt x="3241" y="321452"/>
                  </a:lnTo>
                  <a:lnTo>
                    <a:pt x="3241" y="337141"/>
                  </a:lnTo>
                  <a:cubicBezTo>
                    <a:pt x="20955" y="335623"/>
                    <a:pt x="64985" y="335623"/>
                    <a:pt x="85230" y="335623"/>
                  </a:cubicBezTo>
                  <a:cubicBezTo>
                    <a:pt x="105474" y="335623"/>
                    <a:pt x="149505" y="335623"/>
                    <a:pt x="167218" y="337141"/>
                  </a:cubicBezTo>
                  <a:lnTo>
                    <a:pt x="167218" y="321452"/>
                  </a:lnTo>
                  <a:lnTo>
                    <a:pt x="151023" y="321452"/>
                  </a:lnTo>
                  <a:cubicBezTo>
                    <a:pt x="105474" y="321452"/>
                    <a:pt x="103955" y="315885"/>
                    <a:pt x="103955" y="297159"/>
                  </a:cubicBezTo>
                  <a:lnTo>
                    <a:pt x="103955" y="13236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A9B5B71-D451-F3C5-6A48-17BB823ADE6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2924183" y="6679923"/>
              <a:ext cx="253051" cy="20242"/>
            </a:xfrm>
            <a:custGeom>
              <a:avLst/>
              <a:gdLst>
                <a:gd name="connsiteX0" fmla="*/ 0 w 253051"/>
                <a:gd name="connsiteY0" fmla="*/ 0 h 20242"/>
                <a:gd name="connsiteX1" fmla="*/ 253052 w 253051"/>
                <a:gd name="connsiteY1" fmla="*/ 0 h 20242"/>
                <a:gd name="connsiteX2" fmla="*/ 253052 w 253051"/>
                <a:gd name="connsiteY2" fmla="*/ 20243 h 20242"/>
                <a:gd name="connsiteX3" fmla="*/ 0 w 253051"/>
                <a:gd name="connsiteY3" fmla="*/ 20243 h 2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51" h="20242">
                  <a:moveTo>
                    <a:pt x="0" y="0"/>
                  </a:moveTo>
                  <a:lnTo>
                    <a:pt x="253052" y="0"/>
                  </a:lnTo>
                  <a:lnTo>
                    <a:pt x="253052" y="20243"/>
                  </a:lnTo>
                  <a:lnTo>
                    <a:pt x="0" y="20243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E4503B1-242D-8047-2898-1FBC7B9F423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2949488" y="6826667"/>
              <a:ext cx="201934" cy="337063"/>
            </a:xfrm>
            <a:custGeom>
              <a:avLst/>
              <a:gdLst>
                <a:gd name="connsiteX0" fmla="*/ 39174 w 201934"/>
                <a:gd name="connsiteY0" fmla="*/ 298185 h 337063"/>
                <a:gd name="connsiteX1" fmla="*/ 92821 w 201934"/>
                <a:gd name="connsiteY1" fmla="*/ 246057 h 337063"/>
                <a:gd name="connsiteX2" fmla="*/ 202139 w 201934"/>
                <a:gd name="connsiteY2" fmla="*/ 98275 h 337063"/>
                <a:gd name="connsiteX3" fmla="*/ 94846 w 201934"/>
                <a:gd name="connsiteY3" fmla="*/ 91 h 337063"/>
                <a:gd name="connsiteX4" fmla="*/ 204 w 201934"/>
                <a:gd name="connsiteY4" fmla="*/ 91696 h 337063"/>
                <a:gd name="connsiteX5" fmla="*/ 27028 w 201934"/>
                <a:gd name="connsiteY5" fmla="*/ 120037 h 337063"/>
                <a:gd name="connsiteX6" fmla="*/ 53345 w 201934"/>
                <a:gd name="connsiteY6" fmla="*/ 93214 h 337063"/>
                <a:gd name="connsiteX7" fmla="*/ 26522 w 201934"/>
                <a:gd name="connsiteY7" fmla="*/ 66896 h 337063"/>
                <a:gd name="connsiteX8" fmla="*/ 19942 w 201934"/>
                <a:gd name="connsiteY8" fmla="*/ 67403 h 337063"/>
                <a:gd name="connsiteX9" fmla="*/ 88266 w 201934"/>
                <a:gd name="connsiteY9" fmla="*/ 15780 h 337063"/>
                <a:gd name="connsiteX10" fmla="*/ 156084 w 201934"/>
                <a:gd name="connsiteY10" fmla="*/ 98275 h 337063"/>
                <a:gd name="connsiteX11" fmla="*/ 102943 w 201934"/>
                <a:gd name="connsiteY11" fmla="*/ 210123 h 337063"/>
                <a:gd name="connsiteX12" fmla="*/ 5772 w 201934"/>
                <a:gd name="connsiteY12" fmla="*/ 318429 h 337063"/>
                <a:gd name="connsiteX13" fmla="*/ 204 w 201934"/>
                <a:gd name="connsiteY13" fmla="*/ 337155 h 337063"/>
                <a:gd name="connsiteX14" fmla="*/ 187968 w 201934"/>
                <a:gd name="connsiteY14" fmla="*/ 337155 h 337063"/>
                <a:gd name="connsiteX15" fmla="*/ 202139 w 201934"/>
                <a:gd name="connsiteY15" fmla="*/ 249093 h 337063"/>
                <a:gd name="connsiteX16" fmla="*/ 189487 w 201934"/>
                <a:gd name="connsiteY16" fmla="*/ 249093 h 337063"/>
                <a:gd name="connsiteX17" fmla="*/ 178352 w 201934"/>
                <a:gd name="connsiteY17" fmla="*/ 294136 h 337063"/>
                <a:gd name="connsiteX18" fmla="*/ 130273 w 201934"/>
                <a:gd name="connsiteY18" fmla="*/ 298185 h 337063"/>
                <a:gd name="connsiteX19" fmla="*/ 39174 w 201934"/>
                <a:gd name="connsiteY19" fmla="*/ 298185 h 33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934" h="337063">
                  <a:moveTo>
                    <a:pt x="39174" y="298185"/>
                  </a:moveTo>
                  <a:lnTo>
                    <a:pt x="92821" y="246057"/>
                  </a:lnTo>
                  <a:cubicBezTo>
                    <a:pt x="171773" y="176215"/>
                    <a:pt x="202139" y="148885"/>
                    <a:pt x="202139" y="98275"/>
                  </a:cubicBezTo>
                  <a:cubicBezTo>
                    <a:pt x="202139" y="40579"/>
                    <a:pt x="156590" y="91"/>
                    <a:pt x="94846" y="91"/>
                  </a:cubicBezTo>
                  <a:cubicBezTo>
                    <a:pt x="37656" y="91"/>
                    <a:pt x="204" y="46652"/>
                    <a:pt x="204" y="91696"/>
                  </a:cubicBezTo>
                  <a:cubicBezTo>
                    <a:pt x="204" y="120037"/>
                    <a:pt x="25510" y="120037"/>
                    <a:pt x="27028" y="120037"/>
                  </a:cubicBezTo>
                  <a:cubicBezTo>
                    <a:pt x="35632" y="120037"/>
                    <a:pt x="53345" y="113964"/>
                    <a:pt x="53345" y="93214"/>
                  </a:cubicBezTo>
                  <a:cubicBezTo>
                    <a:pt x="53345" y="80055"/>
                    <a:pt x="44235" y="66896"/>
                    <a:pt x="26522" y="66896"/>
                  </a:cubicBezTo>
                  <a:cubicBezTo>
                    <a:pt x="22473" y="66896"/>
                    <a:pt x="21461" y="66896"/>
                    <a:pt x="19942" y="67403"/>
                  </a:cubicBezTo>
                  <a:cubicBezTo>
                    <a:pt x="31583" y="34506"/>
                    <a:pt x="58912" y="15780"/>
                    <a:pt x="88266" y="15780"/>
                  </a:cubicBezTo>
                  <a:cubicBezTo>
                    <a:pt x="134322" y="15780"/>
                    <a:pt x="156084" y="56774"/>
                    <a:pt x="156084" y="98275"/>
                  </a:cubicBezTo>
                  <a:cubicBezTo>
                    <a:pt x="156084" y="138763"/>
                    <a:pt x="130779" y="178745"/>
                    <a:pt x="102943" y="210123"/>
                  </a:cubicBezTo>
                  <a:lnTo>
                    <a:pt x="5772" y="318429"/>
                  </a:lnTo>
                  <a:cubicBezTo>
                    <a:pt x="204" y="323996"/>
                    <a:pt x="204" y="325009"/>
                    <a:pt x="204" y="337155"/>
                  </a:cubicBezTo>
                  <a:lnTo>
                    <a:pt x="187968" y="337155"/>
                  </a:lnTo>
                  <a:lnTo>
                    <a:pt x="202139" y="249093"/>
                  </a:lnTo>
                  <a:lnTo>
                    <a:pt x="189487" y="249093"/>
                  </a:lnTo>
                  <a:cubicBezTo>
                    <a:pt x="186956" y="264276"/>
                    <a:pt x="183413" y="286545"/>
                    <a:pt x="178352" y="294136"/>
                  </a:cubicBezTo>
                  <a:cubicBezTo>
                    <a:pt x="174810" y="298185"/>
                    <a:pt x="141407" y="298185"/>
                    <a:pt x="130273" y="298185"/>
                  </a:cubicBezTo>
                  <a:lnTo>
                    <a:pt x="39174" y="298185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D62C2BB-3C1B-E5CD-D77F-F9D66EC48A5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3532999" y="5941974"/>
              <a:ext cx="315655" cy="241967"/>
            </a:xfrm>
            <a:custGeom>
              <a:avLst/>
              <a:gdLst>
                <a:gd name="connsiteX0" fmla="*/ 271234 w 315655"/>
                <a:gd name="connsiteY0" fmla="*/ 38687 h 241967"/>
                <a:gd name="connsiteX1" fmla="*/ 308786 w 315655"/>
                <a:gd name="connsiteY1" fmla="*/ 12825 h 241967"/>
                <a:gd name="connsiteX2" fmla="*/ 315872 w 315655"/>
                <a:gd name="connsiteY2" fmla="*/ 5032 h 241967"/>
                <a:gd name="connsiteX3" fmla="*/ 310558 w 315655"/>
                <a:gd name="connsiteY3" fmla="*/ 72 h 241967"/>
                <a:gd name="connsiteX4" fmla="*/ 273713 w 315655"/>
                <a:gd name="connsiteY4" fmla="*/ 1489 h 241967"/>
                <a:gd name="connsiteX5" fmla="*/ 236161 w 315655"/>
                <a:gd name="connsiteY5" fmla="*/ 72 h 241967"/>
                <a:gd name="connsiteX6" fmla="*/ 229075 w 315655"/>
                <a:gd name="connsiteY6" fmla="*/ 7866 h 241967"/>
                <a:gd name="connsiteX7" fmla="*/ 236869 w 315655"/>
                <a:gd name="connsiteY7" fmla="*/ 12825 h 241967"/>
                <a:gd name="connsiteX8" fmla="*/ 259543 w 315655"/>
                <a:gd name="connsiteY8" fmla="*/ 27351 h 241967"/>
                <a:gd name="connsiteX9" fmla="*/ 258126 w 315655"/>
                <a:gd name="connsiteY9" fmla="*/ 35853 h 241967"/>
                <a:gd name="connsiteX10" fmla="*/ 219510 w 315655"/>
                <a:gd name="connsiteY10" fmla="*/ 190315 h 241967"/>
                <a:gd name="connsiteX11" fmla="*/ 129525 w 315655"/>
                <a:gd name="connsiteY11" fmla="*/ 6094 h 241967"/>
                <a:gd name="connsiteX12" fmla="*/ 117480 w 315655"/>
                <a:gd name="connsiteY12" fmla="*/ 72 h 241967"/>
                <a:gd name="connsiteX13" fmla="*/ 68945 w 315655"/>
                <a:gd name="connsiteY13" fmla="*/ 72 h 241967"/>
                <a:gd name="connsiteX14" fmla="*/ 57608 w 315655"/>
                <a:gd name="connsiteY14" fmla="*/ 7866 h 241967"/>
                <a:gd name="connsiteX15" fmla="*/ 69299 w 315655"/>
                <a:gd name="connsiteY15" fmla="*/ 12825 h 241967"/>
                <a:gd name="connsiteX16" fmla="*/ 91972 w 315655"/>
                <a:gd name="connsiteY16" fmla="*/ 14597 h 241967"/>
                <a:gd name="connsiteX17" fmla="*/ 44500 w 315655"/>
                <a:gd name="connsiteY17" fmla="*/ 204132 h 241967"/>
                <a:gd name="connsiteX18" fmla="*/ 7656 w 315655"/>
                <a:gd name="connsiteY18" fmla="*/ 229285 h 241967"/>
                <a:gd name="connsiteX19" fmla="*/ 216 w 315655"/>
                <a:gd name="connsiteY19" fmla="*/ 236725 h 241967"/>
                <a:gd name="connsiteX20" fmla="*/ 5530 w 315655"/>
                <a:gd name="connsiteY20" fmla="*/ 242039 h 241967"/>
                <a:gd name="connsiteX21" fmla="*/ 42374 w 315655"/>
                <a:gd name="connsiteY21" fmla="*/ 240622 h 241967"/>
                <a:gd name="connsiteX22" fmla="*/ 79927 w 315655"/>
                <a:gd name="connsiteY22" fmla="*/ 242039 h 241967"/>
                <a:gd name="connsiteX23" fmla="*/ 87012 w 315655"/>
                <a:gd name="connsiteY23" fmla="*/ 234599 h 241967"/>
                <a:gd name="connsiteX24" fmla="*/ 78864 w 315655"/>
                <a:gd name="connsiteY24" fmla="*/ 229285 h 241967"/>
                <a:gd name="connsiteX25" fmla="*/ 56545 w 315655"/>
                <a:gd name="connsiteY25" fmla="*/ 214406 h 241967"/>
                <a:gd name="connsiteX26" fmla="*/ 57962 w 315655"/>
                <a:gd name="connsiteY26" fmla="*/ 205549 h 241967"/>
                <a:gd name="connsiteX27" fmla="*/ 103309 w 315655"/>
                <a:gd name="connsiteY27" fmla="*/ 24162 h 241967"/>
                <a:gd name="connsiteX28" fmla="*/ 206756 w 315655"/>
                <a:gd name="connsiteY28" fmla="*/ 236017 h 241967"/>
                <a:gd name="connsiteX29" fmla="*/ 214550 w 315655"/>
                <a:gd name="connsiteY29" fmla="*/ 242039 h 241967"/>
                <a:gd name="connsiteX30" fmla="*/ 221990 w 315655"/>
                <a:gd name="connsiteY30" fmla="*/ 234599 h 241967"/>
                <a:gd name="connsiteX31" fmla="*/ 271234 w 315655"/>
                <a:gd name="connsiteY31" fmla="*/ 38687 h 24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655" h="241967">
                  <a:moveTo>
                    <a:pt x="271234" y="38687"/>
                  </a:moveTo>
                  <a:cubicBezTo>
                    <a:pt x="274776" y="25225"/>
                    <a:pt x="280445" y="13534"/>
                    <a:pt x="308786" y="12825"/>
                  </a:cubicBezTo>
                  <a:cubicBezTo>
                    <a:pt x="310558" y="12825"/>
                    <a:pt x="315872" y="12471"/>
                    <a:pt x="315872" y="5032"/>
                  </a:cubicBezTo>
                  <a:cubicBezTo>
                    <a:pt x="315872" y="2906"/>
                    <a:pt x="314100" y="72"/>
                    <a:pt x="310558" y="72"/>
                  </a:cubicBezTo>
                  <a:cubicBezTo>
                    <a:pt x="298867" y="72"/>
                    <a:pt x="285759" y="1489"/>
                    <a:pt x="273713" y="1489"/>
                  </a:cubicBezTo>
                  <a:cubicBezTo>
                    <a:pt x="265211" y="1489"/>
                    <a:pt x="244663" y="72"/>
                    <a:pt x="236161" y="72"/>
                  </a:cubicBezTo>
                  <a:cubicBezTo>
                    <a:pt x="234389" y="72"/>
                    <a:pt x="229075" y="72"/>
                    <a:pt x="229075" y="7866"/>
                  </a:cubicBezTo>
                  <a:cubicBezTo>
                    <a:pt x="229075" y="12471"/>
                    <a:pt x="233681" y="12825"/>
                    <a:pt x="236869" y="12825"/>
                  </a:cubicBezTo>
                  <a:cubicBezTo>
                    <a:pt x="253520" y="13180"/>
                    <a:pt x="259543" y="18494"/>
                    <a:pt x="259543" y="27351"/>
                  </a:cubicBezTo>
                  <a:cubicBezTo>
                    <a:pt x="259543" y="30185"/>
                    <a:pt x="259188" y="31956"/>
                    <a:pt x="258126" y="35853"/>
                  </a:cubicBezTo>
                  <a:lnTo>
                    <a:pt x="219510" y="190315"/>
                  </a:lnTo>
                  <a:lnTo>
                    <a:pt x="129525" y="6094"/>
                  </a:lnTo>
                  <a:cubicBezTo>
                    <a:pt x="126691" y="72"/>
                    <a:pt x="125982" y="72"/>
                    <a:pt x="117480" y="72"/>
                  </a:cubicBezTo>
                  <a:lnTo>
                    <a:pt x="68945" y="72"/>
                  </a:lnTo>
                  <a:cubicBezTo>
                    <a:pt x="62213" y="72"/>
                    <a:pt x="57608" y="72"/>
                    <a:pt x="57608" y="7866"/>
                  </a:cubicBezTo>
                  <a:cubicBezTo>
                    <a:pt x="57608" y="12825"/>
                    <a:pt x="61859" y="12825"/>
                    <a:pt x="69299" y="12825"/>
                  </a:cubicBezTo>
                  <a:cubicBezTo>
                    <a:pt x="76739" y="12825"/>
                    <a:pt x="84532" y="13180"/>
                    <a:pt x="91972" y="14597"/>
                  </a:cubicBezTo>
                  <a:lnTo>
                    <a:pt x="44500" y="204132"/>
                  </a:lnTo>
                  <a:cubicBezTo>
                    <a:pt x="41311" y="217594"/>
                    <a:pt x="35289" y="228223"/>
                    <a:pt x="7656" y="229285"/>
                  </a:cubicBezTo>
                  <a:cubicBezTo>
                    <a:pt x="5176" y="229285"/>
                    <a:pt x="216" y="229640"/>
                    <a:pt x="216" y="236725"/>
                  </a:cubicBezTo>
                  <a:cubicBezTo>
                    <a:pt x="216" y="240622"/>
                    <a:pt x="3050" y="242039"/>
                    <a:pt x="5530" y="242039"/>
                  </a:cubicBezTo>
                  <a:cubicBezTo>
                    <a:pt x="17221" y="242039"/>
                    <a:pt x="30329" y="240622"/>
                    <a:pt x="42374" y="240622"/>
                  </a:cubicBezTo>
                  <a:cubicBezTo>
                    <a:pt x="50877" y="240622"/>
                    <a:pt x="71424" y="242039"/>
                    <a:pt x="79927" y="242039"/>
                  </a:cubicBezTo>
                  <a:cubicBezTo>
                    <a:pt x="83470" y="242039"/>
                    <a:pt x="87012" y="240268"/>
                    <a:pt x="87012" y="234599"/>
                  </a:cubicBezTo>
                  <a:cubicBezTo>
                    <a:pt x="87012" y="229640"/>
                    <a:pt x="82761" y="229285"/>
                    <a:pt x="78864" y="229285"/>
                  </a:cubicBezTo>
                  <a:cubicBezTo>
                    <a:pt x="56545" y="228577"/>
                    <a:pt x="56545" y="219366"/>
                    <a:pt x="56545" y="214406"/>
                  </a:cubicBezTo>
                  <a:cubicBezTo>
                    <a:pt x="56545" y="212989"/>
                    <a:pt x="56545" y="211218"/>
                    <a:pt x="57962" y="205549"/>
                  </a:cubicBezTo>
                  <a:lnTo>
                    <a:pt x="103309" y="24162"/>
                  </a:lnTo>
                  <a:lnTo>
                    <a:pt x="206756" y="236017"/>
                  </a:lnTo>
                  <a:cubicBezTo>
                    <a:pt x="209590" y="241685"/>
                    <a:pt x="211007" y="242039"/>
                    <a:pt x="214550" y="242039"/>
                  </a:cubicBezTo>
                  <a:cubicBezTo>
                    <a:pt x="220218" y="242039"/>
                    <a:pt x="220218" y="240976"/>
                    <a:pt x="221990" y="234599"/>
                  </a:cubicBezTo>
                  <a:lnTo>
                    <a:pt x="271234" y="38687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1C69E7D-708A-DEA9-22FC-E83EEE25902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3350657" y="6335771"/>
              <a:ext cx="673621" cy="708542"/>
            </a:xfrm>
            <a:custGeom>
              <a:avLst/>
              <a:gdLst>
                <a:gd name="connsiteX0" fmla="*/ 612596 w 673621"/>
                <a:gd name="connsiteY0" fmla="*/ 708618 h 708542"/>
                <a:gd name="connsiteX1" fmla="*/ 673834 w 673621"/>
                <a:gd name="connsiteY1" fmla="*/ 546665 h 708542"/>
                <a:gd name="connsiteX2" fmla="*/ 661182 w 673621"/>
                <a:gd name="connsiteY2" fmla="*/ 546665 h 708542"/>
                <a:gd name="connsiteX3" fmla="*/ 529595 w 673621"/>
                <a:gd name="connsiteY3" fmla="*/ 648898 h 708542"/>
                <a:gd name="connsiteX4" fmla="*/ 372197 w 673621"/>
                <a:gd name="connsiteY4" fmla="*/ 664587 h 708542"/>
                <a:gd name="connsiteX5" fmla="*/ 67018 w 673621"/>
                <a:gd name="connsiteY5" fmla="*/ 664587 h 708542"/>
                <a:gd name="connsiteX6" fmla="*/ 324624 w 673621"/>
                <a:gd name="connsiteY6" fmla="*/ 362444 h 708542"/>
                <a:gd name="connsiteX7" fmla="*/ 329179 w 673621"/>
                <a:gd name="connsiteY7" fmla="*/ 354346 h 708542"/>
                <a:gd name="connsiteX8" fmla="*/ 325636 w 673621"/>
                <a:gd name="connsiteY8" fmla="*/ 346755 h 708542"/>
                <a:gd name="connsiteX9" fmla="*/ 89792 w 673621"/>
                <a:gd name="connsiteY9" fmla="*/ 24368 h 708542"/>
                <a:gd name="connsiteX10" fmla="*/ 367136 w 673621"/>
                <a:gd name="connsiteY10" fmla="*/ 24368 h 708542"/>
                <a:gd name="connsiteX11" fmla="*/ 485564 w 673621"/>
                <a:gd name="connsiteY11" fmla="*/ 32465 h 708542"/>
                <a:gd name="connsiteX12" fmla="*/ 596907 w 673621"/>
                <a:gd name="connsiteY12" fmla="*/ 70423 h 708542"/>
                <a:gd name="connsiteX13" fmla="*/ 661182 w 673621"/>
                <a:gd name="connsiteY13" fmla="*/ 142289 h 708542"/>
                <a:gd name="connsiteX14" fmla="*/ 673834 w 673621"/>
                <a:gd name="connsiteY14" fmla="*/ 142289 h 708542"/>
                <a:gd name="connsiteX15" fmla="*/ 612596 w 673621"/>
                <a:gd name="connsiteY15" fmla="*/ 75 h 708542"/>
                <a:gd name="connsiteX16" fmla="*/ 14383 w 673621"/>
                <a:gd name="connsiteY16" fmla="*/ 75 h 708542"/>
                <a:gd name="connsiteX17" fmla="*/ 718 w 673621"/>
                <a:gd name="connsiteY17" fmla="*/ 3617 h 708542"/>
                <a:gd name="connsiteX18" fmla="*/ 212 w 673621"/>
                <a:gd name="connsiteY18" fmla="*/ 20319 h 708542"/>
                <a:gd name="connsiteX19" fmla="*/ 267940 w 673621"/>
                <a:gd name="connsiteY19" fmla="*/ 386737 h 708542"/>
                <a:gd name="connsiteX20" fmla="*/ 5779 w 673621"/>
                <a:gd name="connsiteY20" fmla="*/ 693941 h 708542"/>
                <a:gd name="connsiteX21" fmla="*/ 718 w 673621"/>
                <a:gd name="connsiteY21" fmla="*/ 703051 h 708542"/>
                <a:gd name="connsiteX22" fmla="*/ 14383 w 673621"/>
                <a:gd name="connsiteY22" fmla="*/ 708618 h 708542"/>
                <a:gd name="connsiteX23" fmla="*/ 612596 w 673621"/>
                <a:gd name="connsiteY23" fmla="*/ 708618 h 70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3621" h="708542">
                  <a:moveTo>
                    <a:pt x="612596" y="708618"/>
                  </a:moveTo>
                  <a:lnTo>
                    <a:pt x="673834" y="546665"/>
                  </a:lnTo>
                  <a:lnTo>
                    <a:pt x="661182" y="546665"/>
                  </a:lnTo>
                  <a:cubicBezTo>
                    <a:pt x="641444" y="599300"/>
                    <a:pt x="587797" y="633715"/>
                    <a:pt x="529595" y="648898"/>
                  </a:cubicBezTo>
                  <a:cubicBezTo>
                    <a:pt x="518967" y="651428"/>
                    <a:pt x="469369" y="664587"/>
                    <a:pt x="372197" y="664587"/>
                  </a:cubicBezTo>
                  <a:lnTo>
                    <a:pt x="67018" y="664587"/>
                  </a:lnTo>
                  <a:lnTo>
                    <a:pt x="324624" y="362444"/>
                  </a:lnTo>
                  <a:cubicBezTo>
                    <a:pt x="328166" y="358395"/>
                    <a:pt x="329179" y="356877"/>
                    <a:pt x="329179" y="354346"/>
                  </a:cubicBezTo>
                  <a:cubicBezTo>
                    <a:pt x="329179" y="353334"/>
                    <a:pt x="329179" y="351816"/>
                    <a:pt x="325636" y="346755"/>
                  </a:cubicBezTo>
                  <a:lnTo>
                    <a:pt x="89792" y="24368"/>
                  </a:lnTo>
                  <a:lnTo>
                    <a:pt x="367136" y="24368"/>
                  </a:lnTo>
                  <a:cubicBezTo>
                    <a:pt x="434954" y="24368"/>
                    <a:pt x="481009" y="31453"/>
                    <a:pt x="485564" y="32465"/>
                  </a:cubicBezTo>
                  <a:cubicBezTo>
                    <a:pt x="512894" y="36514"/>
                    <a:pt x="556925" y="45118"/>
                    <a:pt x="596907" y="70423"/>
                  </a:cubicBezTo>
                  <a:cubicBezTo>
                    <a:pt x="609559" y="78521"/>
                    <a:pt x="643974" y="101295"/>
                    <a:pt x="661182" y="142289"/>
                  </a:cubicBezTo>
                  <a:lnTo>
                    <a:pt x="673834" y="142289"/>
                  </a:lnTo>
                  <a:lnTo>
                    <a:pt x="612596" y="75"/>
                  </a:lnTo>
                  <a:lnTo>
                    <a:pt x="14383" y="75"/>
                  </a:lnTo>
                  <a:cubicBezTo>
                    <a:pt x="2743" y="75"/>
                    <a:pt x="2237" y="581"/>
                    <a:pt x="718" y="3617"/>
                  </a:cubicBezTo>
                  <a:cubicBezTo>
                    <a:pt x="212" y="5136"/>
                    <a:pt x="212" y="14752"/>
                    <a:pt x="212" y="20319"/>
                  </a:cubicBezTo>
                  <a:lnTo>
                    <a:pt x="267940" y="386737"/>
                  </a:lnTo>
                  <a:lnTo>
                    <a:pt x="5779" y="693941"/>
                  </a:lnTo>
                  <a:cubicBezTo>
                    <a:pt x="718" y="700014"/>
                    <a:pt x="718" y="702544"/>
                    <a:pt x="718" y="703051"/>
                  </a:cubicBezTo>
                  <a:cubicBezTo>
                    <a:pt x="718" y="708618"/>
                    <a:pt x="5273" y="708618"/>
                    <a:pt x="14383" y="708618"/>
                  </a:cubicBezTo>
                  <a:lnTo>
                    <a:pt x="612596" y="708618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07416E8-816F-1311-5C6C-0D304D13F77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3376674" y="7178821"/>
              <a:ext cx="107344" cy="238424"/>
            </a:xfrm>
            <a:custGeom>
              <a:avLst/>
              <a:gdLst>
                <a:gd name="connsiteX0" fmla="*/ 98346 w 107344"/>
                <a:gd name="connsiteY0" fmla="*/ 13558 h 238424"/>
                <a:gd name="connsiteX1" fmla="*/ 84175 w 107344"/>
                <a:gd name="connsiteY1" fmla="*/ 96 h 238424"/>
                <a:gd name="connsiteX2" fmla="*/ 64336 w 107344"/>
                <a:gd name="connsiteY2" fmla="*/ 19581 h 238424"/>
                <a:gd name="connsiteX3" fmla="*/ 78507 w 107344"/>
                <a:gd name="connsiteY3" fmla="*/ 33043 h 238424"/>
                <a:gd name="connsiteX4" fmla="*/ 98346 w 107344"/>
                <a:gd name="connsiteY4" fmla="*/ 13558 h 238424"/>
                <a:gd name="connsiteX5" fmla="*/ 26075 w 107344"/>
                <a:gd name="connsiteY5" fmla="*/ 193528 h 238424"/>
                <a:gd name="connsiteX6" fmla="*/ 22886 w 107344"/>
                <a:gd name="connsiteY6" fmla="*/ 208408 h 238424"/>
                <a:gd name="connsiteX7" fmla="*/ 56542 w 107344"/>
                <a:gd name="connsiteY7" fmla="*/ 238521 h 238424"/>
                <a:gd name="connsiteX8" fmla="*/ 107557 w 107344"/>
                <a:gd name="connsiteY8" fmla="*/ 184317 h 238424"/>
                <a:gd name="connsiteX9" fmla="*/ 101889 w 107344"/>
                <a:gd name="connsiteY9" fmla="*/ 179712 h 238424"/>
                <a:gd name="connsiteX10" fmla="*/ 95158 w 107344"/>
                <a:gd name="connsiteY10" fmla="*/ 185734 h 238424"/>
                <a:gd name="connsiteX11" fmla="*/ 57605 w 107344"/>
                <a:gd name="connsiteY11" fmla="*/ 228601 h 238424"/>
                <a:gd name="connsiteX12" fmla="*/ 48748 w 107344"/>
                <a:gd name="connsiteY12" fmla="*/ 216202 h 238424"/>
                <a:gd name="connsiteX13" fmla="*/ 54417 w 107344"/>
                <a:gd name="connsiteY13" fmla="*/ 193528 h 238424"/>
                <a:gd name="connsiteX14" fmla="*/ 65753 w 107344"/>
                <a:gd name="connsiteY14" fmla="*/ 165186 h 238424"/>
                <a:gd name="connsiteX15" fmla="*/ 83112 w 107344"/>
                <a:gd name="connsiteY15" fmla="*/ 120194 h 238424"/>
                <a:gd name="connsiteX16" fmla="*/ 85238 w 107344"/>
                <a:gd name="connsiteY16" fmla="*/ 108857 h 238424"/>
                <a:gd name="connsiteX17" fmla="*/ 51582 w 107344"/>
                <a:gd name="connsiteY17" fmla="*/ 78744 h 238424"/>
                <a:gd name="connsiteX18" fmla="*/ 213 w 107344"/>
                <a:gd name="connsiteY18" fmla="*/ 132948 h 238424"/>
                <a:gd name="connsiteX19" fmla="*/ 6236 w 107344"/>
                <a:gd name="connsiteY19" fmla="*/ 137553 h 238424"/>
                <a:gd name="connsiteX20" fmla="*/ 12613 w 107344"/>
                <a:gd name="connsiteY20" fmla="*/ 131885 h 238424"/>
                <a:gd name="connsiteX21" fmla="*/ 50520 w 107344"/>
                <a:gd name="connsiteY21" fmla="*/ 88664 h 238424"/>
                <a:gd name="connsiteX22" fmla="*/ 59376 w 107344"/>
                <a:gd name="connsiteY22" fmla="*/ 101063 h 238424"/>
                <a:gd name="connsiteX23" fmla="*/ 48394 w 107344"/>
                <a:gd name="connsiteY23" fmla="*/ 136490 h 238424"/>
                <a:gd name="connsiteX24" fmla="*/ 26075 w 107344"/>
                <a:gd name="connsiteY24" fmla="*/ 193528 h 23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344" h="238424">
                  <a:moveTo>
                    <a:pt x="98346" y="13558"/>
                  </a:moveTo>
                  <a:cubicBezTo>
                    <a:pt x="98346" y="7890"/>
                    <a:pt x="94095" y="96"/>
                    <a:pt x="84175" y="96"/>
                  </a:cubicBezTo>
                  <a:cubicBezTo>
                    <a:pt x="74610" y="96"/>
                    <a:pt x="64336" y="9307"/>
                    <a:pt x="64336" y="19581"/>
                  </a:cubicBezTo>
                  <a:cubicBezTo>
                    <a:pt x="64336" y="25603"/>
                    <a:pt x="68942" y="33043"/>
                    <a:pt x="78507" y="33043"/>
                  </a:cubicBezTo>
                  <a:cubicBezTo>
                    <a:pt x="88781" y="33043"/>
                    <a:pt x="98346" y="23124"/>
                    <a:pt x="98346" y="13558"/>
                  </a:cubicBezTo>
                  <a:close/>
                  <a:moveTo>
                    <a:pt x="26075" y="193528"/>
                  </a:moveTo>
                  <a:cubicBezTo>
                    <a:pt x="24658" y="198134"/>
                    <a:pt x="22886" y="202385"/>
                    <a:pt x="22886" y="208408"/>
                  </a:cubicBezTo>
                  <a:cubicBezTo>
                    <a:pt x="22886" y="225058"/>
                    <a:pt x="37057" y="238521"/>
                    <a:pt x="56542" y="238521"/>
                  </a:cubicBezTo>
                  <a:cubicBezTo>
                    <a:pt x="91969" y="238521"/>
                    <a:pt x="107557" y="189631"/>
                    <a:pt x="107557" y="184317"/>
                  </a:cubicBezTo>
                  <a:cubicBezTo>
                    <a:pt x="107557" y="179712"/>
                    <a:pt x="102952" y="179712"/>
                    <a:pt x="101889" y="179712"/>
                  </a:cubicBezTo>
                  <a:cubicBezTo>
                    <a:pt x="96929" y="179712"/>
                    <a:pt x="96575" y="181837"/>
                    <a:pt x="95158" y="185734"/>
                  </a:cubicBezTo>
                  <a:cubicBezTo>
                    <a:pt x="87010" y="214076"/>
                    <a:pt x="71422" y="228601"/>
                    <a:pt x="57605" y="228601"/>
                  </a:cubicBezTo>
                  <a:cubicBezTo>
                    <a:pt x="50520" y="228601"/>
                    <a:pt x="48748" y="223996"/>
                    <a:pt x="48748" y="216202"/>
                  </a:cubicBezTo>
                  <a:cubicBezTo>
                    <a:pt x="48748" y="208053"/>
                    <a:pt x="51228" y="201322"/>
                    <a:pt x="54417" y="193528"/>
                  </a:cubicBezTo>
                  <a:cubicBezTo>
                    <a:pt x="57959" y="183963"/>
                    <a:pt x="61856" y="174398"/>
                    <a:pt x="65753" y="165186"/>
                  </a:cubicBezTo>
                  <a:cubicBezTo>
                    <a:pt x="68942" y="156684"/>
                    <a:pt x="81695" y="124445"/>
                    <a:pt x="83112" y="120194"/>
                  </a:cubicBezTo>
                  <a:cubicBezTo>
                    <a:pt x="84175" y="116651"/>
                    <a:pt x="85238" y="112400"/>
                    <a:pt x="85238" y="108857"/>
                  </a:cubicBezTo>
                  <a:cubicBezTo>
                    <a:pt x="85238" y="92207"/>
                    <a:pt x="71067" y="78744"/>
                    <a:pt x="51582" y="78744"/>
                  </a:cubicBezTo>
                  <a:cubicBezTo>
                    <a:pt x="16509" y="78744"/>
                    <a:pt x="213" y="126925"/>
                    <a:pt x="213" y="132948"/>
                  </a:cubicBezTo>
                  <a:cubicBezTo>
                    <a:pt x="213" y="137553"/>
                    <a:pt x="5173" y="137553"/>
                    <a:pt x="6236" y="137553"/>
                  </a:cubicBezTo>
                  <a:cubicBezTo>
                    <a:pt x="11195" y="137553"/>
                    <a:pt x="11550" y="135782"/>
                    <a:pt x="12613" y="131885"/>
                  </a:cubicBezTo>
                  <a:cubicBezTo>
                    <a:pt x="21824" y="101418"/>
                    <a:pt x="37411" y="88664"/>
                    <a:pt x="50520" y="88664"/>
                  </a:cubicBezTo>
                  <a:cubicBezTo>
                    <a:pt x="56188" y="88664"/>
                    <a:pt x="59376" y="91498"/>
                    <a:pt x="59376" y="101063"/>
                  </a:cubicBezTo>
                  <a:cubicBezTo>
                    <a:pt x="59376" y="109212"/>
                    <a:pt x="57251" y="114526"/>
                    <a:pt x="48394" y="136490"/>
                  </a:cubicBezTo>
                  <a:lnTo>
                    <a:pt x="26075" y="193528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D078A6A-23C9-FCBA-D772-7BCFBEBA8AD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3528014" y="7277308"/>
              <a:ext cx="260743" cy="95299"/>
            </a:xfrm>
            <a:custGeom>
              <a:avLst/>
              <a:gdLst>
                <a:gd name="connsiteX0" fmla="*/ 247497 w 260743"/>
                <a:gd name="connsiteY0" fmla="*/ 17455 h 95299"/>
                <a:gd name="connsiteX1" fmla="*/ 260960 w 260743"/>
                <a:gd name="connsiteY1" fmla="*/ 8598 h 95299"/>
                <a:gd name="connsiteX2" fmla="*/ 247852 w 260743"/>
                <a:gd name="connsiteY2" fmla="*/ 96 h 95299"/>
                <a:gd name="connsiteX3" fmla="*/ 13324 w 260743"/>
                <a:gd name="connsiteY3" fmla="*/ 96 h 95299"/>
                <a:gd name="connsiteX4" fmla="*/ 216 w 260743"/>
                <a:gd name="connsiteY4" fmla="*/ 8598 h 95299"/>
                <a:gd name="connsiteX5" fmla="*/ 13678 w 260743"/>
                <a:gd name="connsiteY5" fmla="*/ 17455 h 95299"/>
                <a:gd name="connsiteX6" fmla="*/ 247497 w 260743"/>
                <a:gd name="connsiteY6" fmla="*/ 17455 h 95299"/>
                <a:gd name="connsiteX7" fmla="*/ 247852 w 260743"/>
                <a:gd name="connsiteY7" fmla="*/ 95395 h 95299"/>
                <a:gd name="connsiteX8" fmla="*/ 260960 w 260743"/>
                <a:gd name="connsiteY8" fmla="*/ 86892 h 95299"/>
                <a:gd name="connsiteX9" fmla="*/ 247497 w 260743"/>
                <a:gd name="connsiteY9" fmla="*/ 78036 h 95299"/>
                <a:gd name="connsiteX10" fmla="*/ 13678 w 260743"/>
                <a:gd name="connsiteY10" fmla="*/ 78036 h 95299"/>
                <a:gd name="connsiteX11" fmla="*/ 216 w 260743"/>
                <a:gd name="connsiteY11" fmla="*/ 86892 h 95299"/>
                <a:gd name="connsiteX12" fmla="*/ 13324 w 260743"/>
                <a:gd name="connsiteY12" fmla="*/ 95395 h 95299"/>
                <a:gd name="connsiteX13" fmla="*/ 247852 w 260743"/>
                <a:gd name="connsiteY13" fmla="*/ 95395 h 9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743" h="95299">
                  <a:moveTo>
                    <a:pt x="247497" y="17455"/>
                  </a:moveTo>
                  <a:cubicBezTo>
                    <a:pt x="252811" y="17455"/>
                    <a:pt x="260960" y="17455"/>
                    <a:pt x="260960" y="8598"/>
                  </a:cubicBezTo>
                  <a:cubicBezTo>
                    <a:pt x="260960" y="96"/>
                    <a:pt x="252457" y="96"/>
                    <a:pt x="247852" y="96"/>
                  </a:cubicBezTo>
                  <a:lnTo>
                    <a:pt x="13324" y="96"/>
                  </a:lnTo>
                  <a:cubicBezTo>
                    <a:pt x="8718" y="96"/>
                    <a:pt x="216" y="96"/>
                    <a:pt x="216" y="8598"/>
                  </a:cubicBezTo>
                  <a:cubicBezTo>
                    <a:pt x="216" y="17455"/>
                    <a:pt x="8364" y="17455"/>
                    <a:pt x="13678" y="17455"/>
                  </a:cubicBezTo>
                  <a:lnTo>
                    <a:pt x="247497" y="17455"/>
                  </a:lnTo>
                  <a:close/>
                  <a:moveTo>
                    <a:pt x="247852" y="95395"/>
                  </a:moveTo>
                  <a:cubicBezTo>
                    <a:pt x="252457" y="95395"/>
                    <a:pt x="260960" y="95395"/>
                    <a:pt x="260960" y="86892"/>
                  </a:cubicBezTo>
                  <a:cubicBezTo>
                    <a:pt x="260960" y="78036"/>
                    <a:pt x="252811" y="78036"/>
                    <a:pt x="247497" y="78036"/>
                  </a:cubicBezTo>
                  <a:lnTo>
                    <a:pt x="13678" y="78036"/>
                  </a:lnTo>
                  <a:cubicBezTo>
                    <a:pt x="8364" y="78036"/>
                    <a:pt x="216" y="78036"/>
                    <a:pt x="216" y="86892"/>
                  </a:cubicBezTo>
                  <a:cubicBezTo>
                    <a:pt x="216" y="95395"/>
                    <a:pt x="8718" y="95395"/>
                    <a:pt x="13324" y="95395"/>
                  </a:cubicBezTo>
                  <a:lnTo>
                    <a:pt x="247852" y="95395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D5B1D2F-DB95-598C-32F9-F385B7C748B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3852523" y="7178467"/>
              <a:ext cx="128954" cy="235236"/>
            </a:xfrm>
            <a:custGeom>
              <a:avLst/>
              <a:gdLst>
                <a:gd name="connsiteX0" fmla="*/ 80287 w 128954"/>
                <a:gd name="connsiteY0" fmla="*/ 10016 h 235236"/>
                <a:gd name="connsiteX1" fmla="*/ 69659 w 128954"/>
                <a:gd name="connsiteY1" fmla="*/ 96 h 235236"/>
                <a:gd name="connsiteX2" fmla="*/ 222 w 128954"/>
                <a:gd name="connsiteY2" fmla="*/ 22769 h 235236"/>
                <a:gd name="connsiteX3" fmla="*/ 222 w 128954"/>
                <a:gd name="connsiteY3" fmla="*/ 35523 h 235236"/>
                <a:gd name="connsiteX4" fmla="*/ 51591 w 128954"/>
                <a:gd name="connsiteY4" fmla="*/ 25603 h 235236"/>
                <a:gd name="connsiteX5" fmla="*/ 51591 w 128954"/>
                <a:gd name="connsiteY5" fmla="*/ 206282 h 235236"/>
                <a:gd name="connsiteX6" fmla="*/ 16164 w 128954"/>
                <a:gd name="connsiteY6" fmla="*/ 222578 h 235236"/>
                <a:gd name="connsiteX7" fmla="*/ 2702 w 128954"/>
                <a:gd name="connsiteY7" fmla="*/ 222578 h 235236"/>
                <a:gd name="connsiteX8" fmla="*/ 2702 w 128954"/>
                <a:gd name="connsiteY8" fmla="*/ 235332 h 235236"/>
                <a:gd name="connsiteX9" fmla="*/ 65762 w 128954"/>
                <a:gd name="connsiteY9" fmla="*/ 233915 h 235236"/>
                <a:gd name="connsiteX10" fmla="*/ 129177 w 128954"/>
                <a:gd name="connsiteY10" fmla="*/ 235332 h 235236"/>
                <a:gd name="connsiteX11" fmla="*/ 129177 w 128954"/>
                <a:gd name="connsiteY11" fmla="*/ 222578 h 235236"/>
                <a:gd name="connsiteX12" fmla="*/ 115714 w 128954"/>
                <a:gd name="connsiteY12" fmla="*/ 222578 h 235236"/>
                <a:gd name="connsiteX13" fmla="*/ 80287 w 128954"/>
                <a:gd name="connsiteY13" fmla="*/ 206282 h 235236"/>
                <a:gd name="connsiteX14" fmla="*/ 80287 w 128954"/>
                <a:gd name="connsiteY14" fmla="*/ 10016 h 2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954" h="235236">
                  <a:moveTo>
                    <a:pt x="80287" y="10016"/>
                  </a:moveTo>
                  <a:cubicBezTo>
                    <a:pt x="80287" y="450"/>
                    <a:pt x="79579" y="96"/>
                    <a:pt x="69659" y="96"/>
                  </a:cubicBezTo>
                  <a:cubicBezTo>
                    <a:pt x="46986" y="22415"/>
                    <a:pt x="14747" y="22769"/>
                    <a:pt x="222" y="22769"/>
                  </a:cubicBezTo>
                  <a:lnTo>
                    <a:pt x="222" y="35523"/>
                  </a:lnTo>
                  <a:cubicBezTo>
                    <a:pt x="8724" y="35523"/>
                    <a:pt x="32106" y="35523"/>
                    <a:pt x="51591" y="25603"/>
                  </a:cubicBezTo>
                  <a:lnTo>
                    <a:pt x="51591" y="206282"/>
                  </a:lnTo>
                  <a:cubicBezTo>
                    <a:pt x="51591" y="217973"/>
                    <a:pt x="51591" y="222578"/>
                    <a:pt x="16164" y="222578"/>
                  </a:cubicBezTo>
                  <a:lnTo>
                    <a:pt x="2702" y="222578"/>
                  </a:lnTo>
                  <a:lnTo>
                    <a:pt x="2702" y="235332"/>
                  </a:lnTo>
                  <a:cubicBezTo>
                    <a:pt x="9079" y="234978"/>
                    <a:pt x="52654" y="233915"/>
                    <a:pt x="65762" y="233915"/>
                  </a:cubicBezTo>
                  <a:cubicBezTo>
                    <a:pt x="76745" y="233915"/>
                    <a:pt x="121383" y="234978"/>
                    <a:pt x="129177" y="235332"/>
                  </a:cubicBezTo>
                  <a:lnTo>
                    <a:pt x="129177" y="222578"/>
                  </a:lnTo>
                  <a:lnTo>
                    <a:pt x="115714" y="222578"/>
                  </a:lnTo>
                  <a:cubicBezTo>
                    <a:pt x="80287" y="222578"/>
                    <a:pt x="80287" y="217973"/>
                    <a:pt x="80287" y="206282"/>
                  </a:cubicBezTo>
                  <a:lnTo>
                    <a:pt x="80287" y="10016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B50C599-F015-9748-FF66-EB1E72C2943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4348385" y="5941974"/>
              <a:ext cx="315655" cy="241967"/>
            </a:xfrm>
            <a:custGeom>
              <a:avLst/>
              <a:gdLst>
                <a:gd name="connsiteX0" fmla="*/ 271250 w 315655"/>
                <a:gd name="connsiteY0" fmla="*/ 38687 h 241967"/>
                <a:gd name="connsiteX1" fmla="*/ 308802 w 315655"/>
                <a:gd name="connsiteY1" fmla="*/ 12825 h 241967"/>
                <a:gd name="connsiteX2" fmla="*/ 315888 w 315655"/>
                <a:gd name="connsiteY2" fmla="*/ 5032 h 241967"/>
                <a:gd name="connsiteX3" fmla="*/ 310574 w 315655"/>
                <a:gd name="connsiteY3" fmla="*/ 72 h 241967"/>
                <a:gd name="connsiteX4" fmla="*/ 273730 w 315655"/>
                <a:gd name="connsiteY4" fmla="*/ 1489 h 241967"/>
                <a:gd name="connsiteX5" fmla="*/ 236177 w 315655"/>
                <a:gd name="connsiteY5" fmla="*/ 72 h 241967"/>
                <a:gd name="connsiteX6" fmla="*/ 229091 w 315655"/>
                <a:gd name="connsiteY6" fmla="*/ 7866 h 241967"/>
                <a:gd name="connsiteX7" fmla="*/ 236885 w 315655"/>
                <a:gd name="connsiteY7" fmla="*/ 12825 h 241967"/>
                <a:gd name="connsiteX8" fmla="*/ 259559 w 315655"/>
                <a:gd name="connsiteY8" fmla="*/ 27351 h 241967"/>
                <a:gd name="connsiteX9" fmla="*/ 258142 w 315655"/>
                <a:gd name="connsiteY9" fmla="*/ 35853 h 241967"/>
                <a:gd name="connsiteX10" fmla="*/ 219526 w 315655"/>
                <a:gd name="connsiteY10" fmla="*/ 190315 h 241967"/>
                <a:gd name="connsiteX11" fmla="*/ 129541 w 315655"/>
                <a:gd name="connsiteY11" fmla="*/ 6094 h 241967"/>
                <a:gd name="connsiteX12" fmla="*/ 117496 w 315655"/>
                <a:gd name="connsiteY12" fmla="*/ 72 h 241967"/>
                <a:gd name="connsiteX13" fmla="*/ 68961 w 315655"/>
                <a:gd name="connsiteY13" fmla="*/ 72 h 241967"/>
                <a:gd name="connsiteX14" fmla="*/ 57624 w 315655"/>
                <a:gd name="connsiteY14" fmla="*/ 7866 h 241967"/>
                <a:gd name="connsiteX15" fmla="*/ 69315 w 315655"/>
                <a:gd name="connsiteY15" fmla="*/ 12825 h 241967"/>
                <a:gd name="connsiteX16" fmla="*/ 91988 w 315655"/>
                <a:gd name="connsiteY16" fmla="*/ 14597 h 241967"/>
                <a:gd name="connsiteX17" fmla="*/ 44516 w 315655"/>
                <a:gd name="connsiteY17" fmla="*/ 204132 h 241967"/>
                <a:gd name="connsiteX18" fmla="*/ 7672 w 315655"/>
                <a:gd name="connsiteY18" fmla="*/ 229285 h 241967"/>
                <a:gd name="connsiteX19" fmla="*/ 232 w 315655"/>
                <a:gd name="connsiteY19" fmla="*/ 236725 h 241967"/>
                <a:gd name="connsiteX20" fmla="*/ 5546 w 315655"/>
                <a:gd name="connsiteY20" fmla="*/ 242039 h 241967"/>
                <a:gd name="connsiteX21" fmla="*/ 42390 w 315655"/>
                <a:gd name="connsiteY21" fmla="*/ 240622 h 241967"/>
                <a:gd name="connsiteX22" fmla="*/ 79943 w 315655"/>
                <a:gd name="connsiteY22" fmla="*/ 242039 h 241967"/>
                <a:gd name="connsiteX23" fmla="*/ 87028 w 315655"/>
                <a:gd name="connsiteY23" fmla="*/ 234599 h 241967"/>
                <a:gd name="connsiteX24" fmla="*/ 78880 w 315655"/>
                <a:gd name="connsiteY24" fmla="*/ 229285 h 241967"/>
                <a:gd name="connsiteX25" fmla="*/ 56561 w 315655"/>
                <a:gd name="connsiteY25" fmla="*/ 214406 h 241967"/>
                <a:gd name="connsiteX26" fmla="*/ 57978 w 315655"/>
                <a:gd name="connsiteY26" fmla="*/ 205549 h 241967"/>
                <a:gd name="connsiteX27" fmla="*/ 103325 w 315655"/>
                <a:gd name="connsiteY27" fmla="*/ 24162 h 241967"/>
                <a:gd name="connsiteX28" fmla="*/ 206772 w 315655"/>
                <a:gd name="connsiteY28" fmla="*/ 236017 h 241967"/>
                <a:gd name="connsiteX29" fmla="*/ 214566 w 315655"/>
                <a:gd name="connsiteY29" fmla="*/ 242039 h 241967"/>
                <a:gd name="connsiteX30" fmla="*/ 222006 w 315655"/>
                <a:gd name="connsiteY30" fmla="*/ 234599 h 241967"/>
                <a:gd name="connsiteX31" fmla="*/ 271250 w 315655"/>
                <a:gd name="connsiteY31" fmla="*/ 38687 h 24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655" h="241967">
                  <a:moveTo>
                    <a:pt x="271250" y="38687"/>
                  </a:moveTo>
                  <a:cubicBezTo>
                    <a:pt x="274792" y="25225"/>
                    <a:pt x="280461" y="13534"/>
                    <a:pt x="308802" y="12825"/>
                  </a:cubicBezTo>
                  <a:cubicBezTo>
                    <a:pt x="310574" y="12825"/>
                    <a:pt x="315888" y="12471"/>
                    <a:pt x="315888" y="5032"/>
                  </a:cubicBezTo>
                  <a:cubicBezTo>
                    <a:pt x="315888" y="2906"/>
                    <a:pt x="314117" y="72"/>
                    <a:pt x="310574" y="72"/>
                  </a:cubicBezTo>
                  <a:cubicBezTo>
                    <a:pt x="298883" y="72"/>
                    <a:pt x="285775" y="1489"/>
                    <a:pt x="273730" y="1489"/>
                  </a:cubicBezTo>
                  <a:cubicBezTo>
                    <a:pt x="265227" y="1489"/>
                    <a:pt x="244679" y="72"/>
                    <a:pt x="236177" y="72"/>
                  </a:cubicBezTo>
                  <a:cubicBezTo>
                    <a:pt x="234405" y="72"/>
                    <a:pt x="229091" y="72"/>
                    <a:pt x="229091" y="7866"/>
                  </a:cubicBezTo>
                  <a:cubicBezTo>
                    <a:pt x="229091" y="12471"/>
                    <a:pt x="233697" y="12825"/>
                    <a:pt x="236885" y="12825"/>
                  </a:cubicBezTo>
                  <a:cubicBezTo>
                    <a:pt x="253536" y="13180"/>
                    <a:pt x="259559" y="18494"/>
                    <a:pt x="259559" y="27351"/>
                  </a:cubicBezTo>
                  <a:cubicBezTo>
                    <a:pt x="259559" y="30185"/>
                    <a:pt x="259204" y="31956"/>
                    <a:pt x="258142" y="35853"/>
                  </a:cubicBezTo>
                  <a:lnTo>
                    <a:pt x="219526" y="190315"/>
                  </a:lnTo>
                  <a:lnTo>
                    <a:pt x="129541" y="6094"/>
                  </a:lnTo>
                  <a:cubicBezTo>
                    <a:pt x="126707" y="72"/>
                    <a:pt x="125998" y="72"/>
                    <a:pt x="117496" y="72"/>
                  </a:cubicBezTo>
                  <a:lnTo>
                    <a:pt x="68961" y="72"/>
                  </a:lnTo>
                  <a:cubicBezTo>
                    <a:pt x="62229" y="72"/>
                    <a:pt x="57624" y="72"/>
                    <a:pt x="57624" y="7866"/>
                  </a:cubicBezTo>
                  <a:cubicBezTo>
                    <a:pt x="57624" y="12825"/>
                    <a:pt x="61875" y="12825"/>
                    <a:pt x="69315" y="12825"/>
                  </a:cubicBezTo>
                  <a:cubicBezTo>
                    <a:pt x="76755" y="12825"/>
                    <a:pt x="84549" y="13180"/>
                    <a:pt x="91988" y="14597"/>
                  </a:cubicBezTo>
                  <a:lnTo>
                    <a:pt x="44516" y="204132"/>
                  </a:lnTo>
                  <a:cubicBezTo>
                    <a:pt x="41327" y="217594"/>
                    <a:pt x="35305" y="228223"/>
                    <a:pt x="7672" y="229285"/>
                  </a:cubicBezTo>
                  <a:cubicBezTo>
                    <a:pt x="5192" y="229285"/>
                    <a:pt x="232" y="229640"/>
                    <a:pt x="232" y="236725"/>
                  </a:cubicBezTo>
                  <a:cubicBezTo>
                    <a:pt x="232" y="240622"/>
                    <a:pt x="3066" y="242039"/>
                    <a:pt x="5546" y="242039"/>
                  </a:cubicBezTo>
                  <a:cubicBezTo>
                    <a:pt x="17237" y="242039"/>
                    <a:pt x="30345" y="240622"/>
                    <a:pt x="42390" y="240622"/>
                  </a:cubicBezTo>
                  <a:cubicBezTo>
                    <a:pt x="50893" y="240622"/>
                    <a:pt x="71441" y="242039"/>
                    <a:pt x="79943" y="242039"/>
                  </a:cubicBezTo>
                  <a:cubicBezTo>
                    <a:pt x="83486" y="242039"/>
                    <a:pt x="87028" y="240268"/>
                    <a:pt x="87028" y="234599"/>
                  </a:cubicBezTo>
                  <a:cubicBezTo>
                    <a:pt x="87028" y="229640"/>
                    <a:pt x="82777" y="229285"/>
                    <a:pt x="78880" y="229285"/>
                  </a:cubicBezTo>
                  <a:cubicBezTo>
                    <a:pt x="56561" y="228577"/>
                    <a:pt x="56561" y="219366"/>
                    <a:pt x="56561" y="214406"/>
                  </a:cubicBezTo>
                  <a:cubicBezTo>
                    <a:pt x="56561" y="212989"/>
                    <a:pt x="56561" y="211218"/>
                    <a:pt x="57978" y="205549"/>
                  </a:cubicBezTo>
                  <a:lnTo>
                    <a:pt x="103325" y="24162"/>
                  </a:lnTo>
                  <a:lnTo>
                    <a:pt x="206772" y="236017"/>
                  </a:lnTo>
                  <a:cubicBezTo>
                    <a:pt x="209606" y="241685"/>
                    <a:pt x="211023" y="242039"/>
                    <a:pt x="214566" y="242039"/>
                  </a:cubicBezTo>
                  <a:cubicBezTo>
                    <a:pt x="220235" y="242039"/>
                    <a:pt x="220235" y="240976"/>
                    <a:pt x="222006" y="234599"/>
                  </a:cubicBezTo>
                  <a:lnTo>
                    <a:pt x="271250" y="38687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6D2CD5FF-0791-6FAF-DA75-34821544903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4166043" y="6335771"/>
              <a:ext cx="673621" cy="708542"/>
            </a:xfrm>
            <a:custGeom>
              <a:avLst/>
              <a:gdLst>
                <a:gd name="connsiteX0" fmla="*/ 612612 w 673621"/>
                <a:gd name="connsiteY0" fmla="*/ 708618 h 708542"/>
                <a:gd name="connsiteX1" fmla="*/ 673850 w 673621"/>
                <a:gd name="connsiteY1" fmla="*/ 546665 h 708542"/>
                <a:gd name="connsiteX2" fmla="*/ 661198 w 673621"/>
                <a:gd name="connsiteY2" fmla="*/ 546665 h 708542"/>
                <a:gd name="connsiteX3" fmla="*/ 529611 w 673621"/>
                <a:gd name="connsiteY3" fmla="*/ 648898 h 708542"/>
                <a:gd name="connsiteX4" fmla="*/ 372213 w 673621"/>
                <a:gd name="connsiteY4" fmla="*/ 664587 h 708542"/>
                <a:gd name="connsiteX5" fmla="*/ 67034 w 673621"/>
                <a:gd name="connsiteY5" fmla="*/ 664587 h 708542"/>
                <a:gd name="connsiteX6" fmla="*/ 324640 w 673621"/>
                <a:gd name="connsiteY6" fmla="*/ 362444 h 708542"/>
                <a:gd name="connsiteX7" fmla="*/ 329195 w 673621"/>
                <a:gd name="connsiteY7" fmla="*/ 354346 h 708542"/>
                <a:gd name="connsiteX8" fmla="*/ 325652 w 673621"/>
                <a:gd name="connsiteY8" fmla="*/ 346755 h 708542"/>
                <a:gd name="connsiteX9" fmla="*/ 89808 w 673621"/>
                <a:gd name="connsiteY9" fmla="*/ 24368 h 708542"/>
                <a:gd name="connsiteX10" fmla="*/ 367152 w 673621"/>
                <a:gd name="connsiteY10" fmla="*/ 24368 h 708542"/>
                <a:gd name="connsiteX11" fmla="*/ 485580 w 673621"/>
                <a:gd name="connsiteY11" fmla="*/ 32465 h 708542"/>
                <a:gd name="connsiteX12" fmla="*/ 596923 w 673621"/>
                <a:gd name="connsiteY12" fmla="*/ 70423 h 708542"/>
                <a:gd name="connsiteX13" fmla="*/ 661198 w 673621"/>
                <a:gd name="connsiteY13" fmla="*/ 142289 h 708542"/>
                <a:gd name="connsiteX14" fmla="*/ 673850 w 673621"/>
                <a:gd name="connsiteY14" fmla="*/ 142289 h 708542"/>
                <a:gd name="connsiteX15" fmla="*/ 612612 w 673621"/>
                <a:gd name="connsiteY15" fmla="*/ 75 h 708542"/>
                <a:gd name="connsiteX16" fmla="*/ 14399 w 673621"/>
                <a:gd name="connsiteY16" fmla="*/ 75 h 708542"/>
                <a:gd name="connsiteX17" fmla="*/ 734 w 673621"/>
                <a:gd name="connsiteY17" fmla="*/ 3617 h 708542"/>
                <a:gd name="connsiteX18" fmla="*/ 228 w 673621"/>
                <a:gd name="connsiteY18" fmla="*/ 20319 h 708542"/>
                <a:gd name="connsiteX19" fmla="*/ 267956 w 673621"/>
                <a:gd name="connsiteY19" fmla="*/ 386737 h 708542"/>
                <a:gd name="connsiteX20" fmla="*/ 5795 w 673621"/>
                <a:gd name="connsiteY20" fmla="*/ 693941 h 708542"/>
                <a:gd name="connsiteX21" fmla="*/ 734 w 673621"/>
                <a:gd name="connsiteY21" fmla="*/ 703051 h 708542"/>
                <a:gd name="connsiteX22" fmla="*/ 14399 w 673621"/>
                <a:gd name="connsiteY22" fmla="*/ 708618 h 708542"/>
                <a:gd name="connsiteX23" fmla="*/ 612612 w 673621"/>
                <a:gd name="connsiteY23" fmla="*/ 708618 h 70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3621" h="708542">
                  <a:moveTo>
                    <a:pt x="612612" y="708618"/>
                  </a:moveTo>
                  <a:lnTo>
                    <a:pt x="673850" y="546665"/>
                  </a:lnTo>
                  <a:lnTo>
                    <a:pt x="661198" y="546665"/>
                  </a:lnTo>
                  <a:cubicBezTo>
                    <a:pt x="641460" y="599300"/>
                    <a:pt x="587813" y="633715"/>
                    <a:pt x="529611" y="648898"/>
                  </a:cubicBezTo>
                  <a:cubicBezTo>
                    <a:pt x="518983" y="651428"/>
                    <a:pt x="469385" y="664587"/>
                    <a:pt x="372213" y="664587"/>
                  </a:cubicBezTo>
                  <a:lnTo>
                    <a:pt x="67034" y="664587"/>
                  </a:lnTo>
                  <a:lnTo>
                    <a:pt x="324640" y="362444"/>
                  </a:lnTo>
                  <a:cubicBezTo>
                    <a:pt x="328183" y="358395"/>
                    <a:pt x="329195" y="356877"/>
                    <a:pt x="329195" y="354346"/>
                  </a:cubicBezTo>
                  <a:cubicBezTo>
                    <a:pt x="329195" y="353334"/>
                    <a:pt x="329195" y="351816"/>
                    <a:pt x="325652" y="346755"/>
                  </a:cubicBezTo>
                  <a:lnTo>
                    <a:pt x="89808" y="24368"/>
                  </a:lnTo>
                  <a:lnTo>
                    <a:pt x="367152" y="24368"/>
                  </a:lnTo>
                  <a:cubicBezTo>
                    <a:pt x="434970" y="24368"/>
                    <a:pt x="481025" y="31453"/>
                    <a:pt x="485580" y="32465"/>
                  </a:cubicBezTo>
                  <a:cubicBezTo>
                    <a:pt x="512910" y="36514"/>
                    <a:pt x="556941" y="45118"/>
                    <a:pt x="596923" y="70423"/>
                  </a:cubicBezTo>
                  <a:cubicBezTo>
                    <a:pt x="609575" y="78521"/>
                    <a:pt x="643990" y="101295"/>
                    <a:pt x="661198" y="142289"/>
                  </a:cubicBezTo>
                  <a:lnTo>
                    <a:pt x="673850" y="142289"/>
                  </a:lnTo>
                  <a:lnTo>
                    <a:pt x="612612" y="75"/>
                  </a:lnTo>
                  <a:lnTo>
                    <a:pt x="14399" y="75"/>
                  </a:lnTo>
                  <a:cubicBezTo>
                    <a:pt x="2759" y="75"/>
                    <a:pt x="2253" y="581"/>
                    <a:pt x="734" y="3617"/>
                  </a:cubicBezTo>
                  <a:cubicBezTo>
                    <a:pt x="228" y="5136"/>
                    <a:pt x="228" y="14752"/>
                    <a:pt x="228" y="20319"/>
                  </a:cubicBezTo>
                  <a:lnTo>
                    <a:pt x="267956" y="386737"/>
                  </a:lnTo>
                  <a:lnTo>
                    <a:pt x="5795" y="693941"/>
                  </a:lnTo>
                  <a:cubicBezTo>
                    <a:pt x="734" y="700014"/>
                    <a:pt x="734" y="702544"/>
                    <a:pt x="734" y="703051"/>
                  </a:cubicBezTo>
                  <a:cubicBezTo>
                    <a:pt x="734" y="708618"/>
                    <a:pt x="5289" y="708618"/>
                    <a:pt x="14399" y="708618"/>
                  </a:cubicBezTo>
                  <a:lnTo>
                    <a:pt x="612612" y="708618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52A1F46F-0EBE-3FB2-936B-CF336B2815FB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4153033" y="7178821"/>
              <a:ext cx="155525" cy="307153"/>
            </a:xfrm>
            <a:custGeom>
              <a:avLst/>
              <a:gdLst>
                <a:gd name="connsiteX0" fmla="*/ 155754 w 155525"/>
                <a:gd name="connsiteY0" fmla="*/ 13558 h 307153"/>
                <a:gd name="connsiteX1" fmla="*/ 141583 w 155525"/>
                <a:gd name="connsiteY1" fmla="*/ 96 h 307153"/>
                <a:gd name="connsiteX2" fmla="*/ 121744 w 155525"/>
                <a:gd name="connsiteY2" fmla="*/ 19581 h 307153"/>
                <a:gd name="connsiteX3" fmla="*/ 135915 w 155525"/>
                <a:gd name="connsiteY3" fmla="*/ 33043 h 307153"/>
                <a:gd name="connsiteX4" fmla="*/ 155754 w 155525"/>
                <a:gd name="connsiteY4" fmla="*/ 13558 h 307153"/>
                <a:gd name="connsiteX5" fmla="*/ 80648 w 155525"/>
                <a:gd name="connsiteY5" fmla="*/ 252337 h 307153"/>
                <a:gd name="connsiteX6" fmla="*/ 34947 w 155525"/>
                <a:gd name="connsiteY6" fmla="*/ 297330 h 307153"/>
                <a:gd name="connsiteX7" fmla="*/ 22193 w 155525"/>
                <a:gd name="connsiteY7" fmla="*/ 295204 h 307153"/>
                <a:gd name="connsiteX8" fmla="*/ 34239 w 155525"/>
                <a:gd name="connsiteY8" fmla="*/ 277136 h 307153"/>
                <a:gd name="connsiteX9" fmla="*/ 20422 w 155525"/>
                <a:gd name="connsiteY9" fmla="*/ 264028 h 307153"/>
                <a:gd name="connsiteX10" fmla="*/ 229 w 155525"/>
                <a:gd name="connsiteY10" fmla="*/ 284930 h 307153"/>
                <a:gd name="connsiteX11" fmla="*/ 35301 w 155525"/>
                <a:gd name="connsiteY11" fmla="*/ 307249 h 307153"/>
                <a:gd name="connsiteX12" fmla="*/ 108990 w 155525"/>
                <a:gd name="connsiteY12" fmla="*/ 251274 h 307153"/>
                <a:gd name="connsiteX13" fmla="*/ 140874 w 155525"/>
                <a:gd name="connsiteY13" fmla="*/ 124445 h 307153"/>
                <a:gd name="connsiteX14" fmla="*/ 142646 w 155525"/>
                <a:gd name="connsiteY14" fmla="*/ 112046 h 307153"/>
                <a:gd name="connsiteX15" fmla="*/ 104739 w 155525"/>
                <a:gd name="connsiteY15" fmla="*/ 78744 h 307153"/>
                <a:gd name="connsiteX16" fmla="*/ 42741 w 155525"/>
                <a:gd name="connsiteY16" fmla="*/ 132948 h 307153"/>
                <a:gd name="connsiteX17" fmla="*/ 48764 w 155525"/>
                <a:gd name="connsiteY17" fmla="*/ 137553 h 307153"/>
                <a:gd name="connsiteX18" fmla="*/ 55849 w 155525"/>
                <a:gd name="connsiteY18" fmla="*/ 131176 h 307153"/>
                <a:gd name="connsiteX19" fmla="*/ 103676 w 155525"/>
                <a:gd name="connsiteY19" fmla="*/ 88664 h 307153"/>
                <a:gd name="connsiteX20" fmla="*/ 115721 w 155525"/>
                <a:gd name="connsiteY20" fmla="*/ 106023 h 307153"/>
                <a:gd name="connsiteX21" fmla="*/ 114658 w 155525"/>
                <a:gd name="connsiteY21" fmla="*/ 116651 h 307153"/>
                <a:gd name="connsiteX22" fmla="*/ 80648 w 155525"/>
                <a:gd name="connsiteY22" fmla="*/ 252337 h 30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5525" h="307153">
                  <a:moveTo>
                    <a:pt x="155754" y="13558"/>
                  </a:moveTo>
                  <a:cubicBezTo>
                    <a:pt x="155754" y="7536"/>
                    <a:pt x="151148" y="96"/>
                    <a:pt x="141583" y="96"/>
                  </a:cubicBezTo>
                  <a:cubicBezTo>
                    <a:pt x="131309" y="96"/>
                    <a:pt x="121744" y="10016"/>
                    <a:pt x="121744" y="19581"/>
                  </a:cubicBezTo>
                  <a:cubicBezTo>
                    <a:pt x="121744" y="25249"/>
                    <a:pt x="125995" y="33043"/>
                    <a:pt x="135915" y="33043"/>
                  </a:cubicBezTo>
                  <a:cubicBezTo>
                    <a:pt x="145480" y="33043"/>
                    <a:pt x="155754" y="23832"/>
                    <a:pt x="155754" y="13558"/>
                  </a:cubicBezTo>
                  <a:close/>
                  <a:moveTo>
                    <a:pt x="80648" y="252337"/>
                  </a:moveTo>
                  <a:cubicBezTo>
                    <a:pt x="74626" y="276782"/>
                    <a:pt x="55849" y="297330"/>
                    <a:pt x="34947" y="297330"/>
                  </a:cubicBezTo>
                  <a:cubicBezTo>
                    <a:pt x="30342" y="297330"/>
                    <a:pt x="26090" y="296621"/>
                    <a:pt x="22193" y="295204"/>
                  </a:cubicBezTo>
                  <a:cubicBezTo>
                    <a:pt x="31405" y="290953"/>
                    <a:pt x="34239" y="282450"/>
                    <a:pt x="34239" y="277136"/>
                  </a:cubicBezTo>
                  <a:cubicBezTo>
                    <a:pt x="34239" y="268634"/>
                    <a:pt x="27507" y="264028"/>
                    <a:pt x="20422" y="264028"/>
                  </a:cubicBezTo>
                  <a:cubicBezTo>
                    <a:pt x="9440" y="264028"/>
                    <a:pt x="229" y="273594"/>
                    <a:pt x="229" y="284930"/>
                  </a:cubicBezTo>
                  <a:cubicBezTo>
                    <a:pt x="229" y="298393"/>
                    <a:pt x="14045" y="307249"/>
                    <a:pt x="35301" y="307249"/>
                  </a:cubicBezTo>
                  <a:cubicBezTo>
                    <a:pt x="56558" y="307249"/>
                    <a:pt x="98008" y="294496"/>
                    <a:pt x="108990" y="251274"/>
                  </a:cubicBezTo>
                  <a:lnTo>
                    <a:pt x="140874" y="124445"/>
                  </a:lnTo>
                  <a:cubicBezTo>
                    <a:pt x="141937" y="120548"/>
                    <a:pt x="142646" y="117360"/>
                    <a:pt x="142646" y="112046"/>
                  </a:cubicBezTo>
                  <a:cubicBezTo>
                    <a:pt x="142646" y="92561"/>
                    <a:pt x="125995" y="78744"/>
                    <a:pt x="104739" y="78744"/>
                  </a:cubicBezTo>
                  <a:cubicBezTo>
                    <a:pt x="65415" y="78744"/>
                    <a:pt x="42741" y="127988"/>
                    <a:pt x="42741" y="132948"/>
                  </a:cubicBezTo>
                  <a:cubicBezTo>
                    <a:pt x="42741" y="137553"/>
                    <a:pt x="47701" y="137553"/>
                    <a:pt x="48764" y="137553"/>
                  </a:cubicBezTo>
                  <a:cubicBezTo>
                    <a:pt x="53015" y="137553"/>
                    <a:pt x="53369" y="136490"/>
                    <a:pt x="55849" y="131176"/>
                  </a:cubicBezTo>
                  <a:cubicBezTo>
                    <a:pt x="64706" y="110629"/>
                    <a:pt x="83128" y="88664"/>
                    <a:pt x="103676" y="88664"/>
                  </a:cubicBezTo>
                  <a:cubicBezTo>
                    <a:pt x="112533" y="88664"/>
                    <a:pt x="115721" y="94686"/>
                    <a:pt x="115721" y="106023"/>
                  </a:cubicBezTo>
                  <a:cubicBezTo>
                    <a:pt x="115721" y="109920"/>
                    <a:pt x="115013" y="114880"/>
                    <a:pt x="114658" y="116651"/>
                  </a:cubicBezTo>
                  <a:lnTo>
                    <a:pt x="80648" y="252337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A66DFE4-92B8-455C-87AC-12A51ED1EB12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4365776" y="7277308"/>
              <a:ext cx="260743" cy="95299"/>
            </a:xfrm>
            <a:custGeom>
              <a:avLst/>
              <a:gdLst>
                <a:gd name="connsiteX0" fmla="*/ 247514 w 260743"/>
                <a:gd name="connsiteY0" fmla="*/ 17455 h 95299"/>
                <a:gd name="connsiteX1" fmla="*/ 260976 w 260743"/>
                <a:gd name="connsiteY1" fmla="*/ 8598 h 95299"/>
                <a:gd name="connsiteX2" fmla="*/ 247868 w 260743"/>
                <a:gd name="connsiteY2" fmla="*/ 96 h 95299"/>
                <a:gd name="connsiteX3" fmla="*/ 13340 w 260743"/>
                <a:gd name="connsiteY3" fmla="*/ 96 h 95299"/>
                <a:gd name="connsiteX4" fmla="*/ 232 w 260743"/>
                <a:gd name="connsiteY4" fmla="*/ 8598 h 95299"/>
                <a:gd name="connsiteX5" fmla="*/ 13695 w 260743"/>
                <a:gd name="connsiteY5" fmla="*/ 17455 h 95299"/>
                <a:gd name="connsiteX6" fmla="*/ 247514 w 260743"/>
                <a:gd name="connsiteY6" fmla="*/ 17455 h 95299"/>
                <a:gd name="connsiteX7" fmla="*/ 247868 w 260743"/>
                <a:gd name="connsiteY7" fmla="*/ 95395 h 95299"/>
                <a:gd name="connsiteX8" fmla="*/ 260976 w 260743"/>
                <a:gd name="connsiteY8" fmla="*/ 86892 h 95299"/>
                <a:gd name="connsiteX9" fmla="*/ 247514 w 260743"/>
                <a:gd name="connsiteY9" fmla="*/ 78036 h 95299"/>
                <a:gd name="connsiteX10" fmla="*/ 13695 w 260743"/>
                <a:gd name="connsiteY10" fmla="*/ 78036 h 95299"/>
                <a:gd name="connsiteX11" fmla="*/ 232 w 260743"/>
                <a:gd name="connsiteY11" fmla="*/ 86892 h 95299"/>
                <a:gd name="connsiteX12" fmla="*/ 13340 w 260743"/>
                <a:gd name="connsiteY12" fmla="*/ 95395 h 95299"/>
                <a:gd name="connsiteX13" fmla="*/ 247868 w 260743"/>
                <a:gd name="connsiteY13" fmla="*/ 95395 h 9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743" h="95299">
                  <a:moveTo>
                    <a:pt x="247514" y="17455"/>
                  </a:moveTo>
                  <a:cubicBezTo>
                    <a:pt x="252828" y="17455"/>
                    <a:pt x="260976" y="17455"/>
                    <a:pt x="260976" y="8598"/>
                  </a:cubicBezTo>
                  <a:cubicBezTo>
                    <a:pt x="260976" y="96"/>
                    <a:pt x="252474" y="96"/>
                    <a:pt x="247868" y="96"/>
                  </a:cubicBezTo>
                  <a:lnTo>
                    <a:pt x="13340" y="96"/>
                  </a:lnTo>
                  <a:cubicBezTo>
                    <a:pt x="8735" y="96"/>
                    <a:pt x="232" y="96"/>
                    <a:pt x="232" y="8598"/>
                  </a:cubicBezTo>
                  <a:cubicBezTo>
                    <a:pt x="232" y="17455"/>
                    <a:pt x="8381" y="17455"/>
                    <a:pt x="13695" y="17455"/>
                  </a:cubicBezTo>
                  <a:lnTo>
                    <a:pt x="247514" y="17455"/>
                  </a:lnTo>
                  <a:close/>
                  <a:moveTo>
                    <a:pt x="247868" y="95395"/>
                  </a:moveTo>
                  <a:cubicBezTo>
                    <a:pt x="252474" y="95395"/>
                    <a:pt x="260976" y="95395"/>
                    <a:pt x="260976" y="86892"/>
                  </a:cubicBezTo>
                  <a:cubicBezTo>
                    <a:pt x="260976" y="78036"/>
                    <a:pt x="252828" y="78036"/>
                    <a:pt x="247514" y="78036"/>
                  </a:cubicBezTo>
                  <a:lnTo>
                    <a:pt x="13695" y="78036"/>
                  </a:lnTo>
                  <a:cubicBezTo>
                    <a:pt x="8381" y="78036"/>
                    <a:pt x="232" y="78036"/>
                    <a:pt x="232" y="86892"/>
                  </a:cubicBezTo>
                  <a:cubicBezTo>
                    <a:pt x="232" y="95395"/>
                    <a:pt x="8735" y="95395"/>
                    <a:pt x="13340" y="95395"/>
                  </a:cubicBezTo>
                  <a:lnTo>
                    <a:pt x="247868" y="95395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7F01759-C7BF-8DB8-F9FE-726D683D169E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4690285" y="7178467"/>
              <a:ext cx="128954" cy="235236"/>
            </a:xfrm>
            <a:custGeom>
              <a:avLst/>
              <a:gdLst>
                <a:gd name="connsiteX0" fmla="*/ 80304 w 128954"/>
                <a:gd name="connsiteY0" fmla="*/ 10016 h 235236"/>
                <a:gd name="connsiteX1" fmla="*/ 69676 w 128954"/>
                <a:gd name="connsiteY1" fmla="*/ 96 h 235236"/>
                <a:gd name="connsiteX2" fmla="*/ 238 w 128954"/>
                <a:gd name="connsiteY2" fmla="*/ 22769 h 235236"/>
                <a:gd name="connsiteX3" fmla="*/ 238 w 128954"/>
                <a:gd name="connsiteY3" fmla="*/ 35523 h 235236"/>
                <a:gd name="connsiteX4" fmla="*/ 51608 w 128954"/>
                <a:gd name="connsiteY4" fmla="*/ 25603 h 235236"/>
                <a:gd name="connsiteX5" fmla="*/ 51608 w 128954"/>
                <a:gd name="connsiteY5" fmla="*/ 206282 h 235236"/>
                <a:gd name="connsiteX6" fmla="*/ 16181 w 128954"/>
                <a:gd name="connsiteY6" fmla="*/ 222578 h 235236"/>
                <a:gd name="connsiteX7" fmla="*/ 2718 w 128954"/>
                <a:gd name="connsiteY7" fmla="*/ 222578 h 235236"/>
                <a:gd name="connsiteX8" fmla="*/ 2718 w 128954"/>
                <a:gd name="connsiteY8" fmla="*/ 235332 h 235236"/>
                <a:gd name="connsiteX9" fmla="*/ 65779 w 128954"/>
                <a:gd name="connsiteY9" fmla="*/ 233915 h 235236"/>
                <a:gd name="connsiteX10" fmla="*/ 129193 w 128954"/>
                <a:gd name="connsiteY10" fmla="*/ 235332 h 235236"/>
                <a:gd name="connsiteX11" fmla="*/ 129193 w 128954"/>
                <a:gd name="connsiteY11" fmla="*/ 222578 h 235236"/>
                <a:gd name="connsiteX12" fmla="*/ 115731 w 128954"/>
                <a:gd name="connsiteY12" fmla="*/ 222578 h 235236"/>
                <a:gd name="connsiteX13" fmla="*/ 80304 w 128954"/>
                <a:gd name="connsiteY13" fmla="*/ 206282 h 235236"/>
                <a:gd name="connsiteX14" fmla="*/ 80304 w 128954"/>
                <a:gd name="connsiteY14" fmla="*/ 10016 h 2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954" h="235236">
                  <a:moveTo>
                    <a:pt x="80304" y="10016"/>
                  </a:moveTo>
                  <a:cubicBezTo>
                    <a:pt x="80304" y="450"/>
                    <a:pt x="79595" y="96"/>
                    <a:pt x="69676" y="96"/>
                  </a:cubicBezTo>
                  <a:cubicBezTo>
                    <a:pt x="47002" y="22415"/>
                    <a:pt x="14764" y="22769"/>
                    <a:pt x="238" y="22769"/>
                  </a:cubicBezTo>
                  <a:lnTo>
                    <a:pt x="238" y="35523"/>
                  </a:lnTo>
                  <a:cubicBezTo>
                    <a:pt x="8741" y="35523"/>
                    <a:pt x="32123" y="35523"/>
                    <a:pt x="51608" y="25603"/>
                  </a:cubicBezTo>
                  <a:lnTo>
                    <a:pt x="51608" y="206282"/>
                  </a:lnTo>
                  <a:cubicBezTo>
                    <a:pt x="51608" y="217973"/>
                    <a:pt x="51608" y="222578"/>
                    <a:pt x="16181" y="222578"/>
                  </a:cubicBezTo>
                  <a:lnTo>
                    <a:pt x="2718" y="222578"/>
                  </a:lnTo>
                  <a:lnTo>
                    <a:pt x="2718" y="235332"/>
                  </a:lnTo>
                  <a:cubicBezTo>
                    <a:pt x="9095" y="234978"/>
                    <a:pt x="52671" y="233915"/>
                    <a:pt x="65779" y="233915"/>
                  </a:cubicBezTo>
                  <a:cubicBezTo>
                    <a:pt x="76761" y="233915"/>
                    <a:pt x="121399" y="234978"/>
                    <a:pt x="129193" y="235332"/>
                  </a:cubicBezTo>
                  <a:lnTo>
                    <a:pt x="129193" y="222578"/>
                  </a:lnTo>
                  <a:lnTo>
                    <a:pt x="115731" y="222578"/>
                  </a:lnTo>
                  <a:cubicBezTo>
                    <a:pt x="80304" y="222578"/>
                    <a:pt x="80304" y="217973"/>
                    <a:pt x="80304" y="206282"/>
                  </a:cubicBezTo>
                  <a:lnTo>
                    <a:pt x="80304" y="10016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232E4DF-72F1-2E71-0AB8-E0345D68C968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4973838" y="6592874"/>
              <a:ext cx="283923" cy="229264"/>
            </a:xfrm>
            <a:custGeom>
              <a:avLst/>
              <a:gdLst>
                <a:gd name="connsiteX0" fmla="*/ 220905 w 283923"/>
                <a:gd name="connsiteY0" fmla="*/ 104341 h 229264"/>
                <a:gd name="connsiteX1" fmla="*/ 136386 w 283923"/>
                <a:gd name="connsiteY1" fmla="*/ 84 h 229264"/>
                <a:gd name="connsiteX2" fmla="*/ 244 w 283923"/>
                <a:gd name="connsiteY2" fmla="*/ 143817 h 229264"/>
                <a:gd name="connsiteX3" fmla="*/ 82233 w 283923"/>
                <a:gd name="connsiteY3" fmla="*/ 229348 h 229264"/>
                <a:gd name="connsiteX4" fmla="*/ 189020 w 283923"/>
                <a:gd name="connsiteY4" fmla="*/ 186836 h 229264"/>
                <a:gd name="connsiteX5" fmla="*/ 235076 w 283923"/>
                <a:gd name="connsiteY5" fmla="*/ 229348 h 229264"/>
                <a:gd name="connsiteX6" fmla="*/ 277588 w 283923"/>
                <a:gd name="connsiteY6" fmla="*/ 193415 h 229264"/>
                <a:gd name="connsiteX7" fmla="*/ 271515 w 283923"/>
                <a:gd name="connsiteY7" fmla="*/ 188354 h 229264"/>
                <a:gd name="connsiteX8" fmla="*/ 264936 w 283923"/>
                <a:gd name="connsiteY8" fmla="*/ 193415 h 229264"/>
                <a:gd name="connsiteX9" fmla="*/ 236594 w 283923"/>
                <a:gd name="connsiteY9" fmla="*/ 218214 h 229264"/>
                <a:gd name="connsiteX10" fmla="*/ 220905 w 283923"/>
                <a:gd name="connsiteY10" fmla="*/ 166592 h 229264"/>
                <a:gd name="connsiteX11" fmla="*/ 225966 w 283923"/>
                <a:gd name="connsiteY11" fmla="*/ 148878 h 229264"/>
                <a:gd name="connsiteX12" fmla="*/ 284168 w 283923"/>
                <a:gd name="connsiteY12" fmla="*/ 29944 h 229264"/>
                <a:gd name="connsiteX13" fmla="*/ 278094 w 283923"/>
                <a:gd name="connsiteY13" fmla="*/ 24883 h 229264"/>
                <a:gd name="connsiteX14" fmla="*/ 270503 w 283923"/>
                <a:gd name="connsiteY14" fmla="*/ 35511 h 229264"/>
                <a:gd name="connsiteX15" fmla="*/ 220905 w 283923"/>
                <a:gd name="connsiteY15" fmla="*/ 135720 h 229264"/>
                <a:gd name="connsiteX16" fmla="*/ 220905 w 283923"/>
                <a:gd name="connsiteY16" fmla="*/ 104341 h 229264"/>
                <a:gd name="connsiteX17" fmla="*/ 186996 w 283923"/>
                <a:gd name="connsiteY17" fmla="*/ 173677 h 229264"/>
                <a:gd name="connsiteX18" fmla="*/ 83245 w 283923"/>
                <a:gd name="connsiteY18" fmla="*/ 218214 h 229264"/>
                <a:gd name="connsiteX19" fmla="*/ 37696 w 283923"/>
                <a:gd name="connsiteY19" fmla="*/ 163049 h 229264"/>
                <a:gd name="connsiteX20" fmla="*/ 67050 w 283923"/>
                <a:gd name="connsiteY20" fmla="*/ 57780 h 229264"/>
                <a:gd name="connsiteX21" fmla="*/ 135880 w 283923"/>
                <a:gd name="connsiteY21" fmla="*/ 11218 h 229264"/>
                <a:gd name="connsiteX22" fmla="*/ 185984 w 283923"/>
                <a:gd name="connsiteY22" fmla="*/ 116994 h 229264"/>
                <a:gd name="connsiteX23" fmla="*/ 186996 w 283923"/>
                <a:gd name="connsiteY23" fmla="*/ 173677 h 22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3923" h="229264">
                  <a:moveTo>
                    <a:pt x="220905" y="104341"/>
                  </a:moveTo>
                  <a:cubicBezTo>
                    <a:pt x="220905" y="24883"/>
                    <a:pt x="173837" y="84"/>
                    <a:pt x="136386" y="84"/>
                  </a:cubicBezTo>
                  <a:cubicBezTo>
                    <a:pt x="67050" y="84"/>
                    <a:pt x="244" y="72457"/>
                    <a:pt x="244" y="143817"/>
                  </a:cubicBezTo>
                  <a:cubicBezTo>
                    <a:pt x="244" y="190885"/>
                    <a:pt x="30611" y="229348"/>
                    <a:pt x="82233" y="229348"/>
                  </a:cubicBezTo>
                  <a:cubicBezTo>
                    <a:pt x="114117" y="229348"/>
                    <a:pt x="150557" y="217708"/>
                    <a:pt x="189020" y="186836"/>
                  </a:cubicBezTo>
                  <a:cubicBezTo>
                    <a:pt x="195600" y="213659"/>
                    <a:pt x="212301" y="229348"/>
                    <a:pt x="235076" y="229348"/>
                  </a:cubicBezTo>
                  <a:cubicBezTo>
                    <a:pt x="261899" y="229348"/>
                    <a:pt x="277588" y="201513"/>
                    <a:pt x="277588" y="193415"/>
                  </a:cubicBezTo>
                  <a:cubicBezTo>
                    <a:pt x="277588" y="189872"/>
                    <a:pt x="274552" y="188354"/>
                    <a:pt x="271515" y="188354"/>
                  </a:cubicBezTo>
                  <a:cubicBezTo>
                    <a:pt x="267972" y="188354"/>
                    <a:pt x="266454" y="189872"/>
                    <a:pt x="264936" y="193415"/>
                  </a:cubicBezTo>
                  <a:cubicBezTo>
                    <a:pt x="255826" y="218214"/>
                    <a:pt x="237606" y="218214"/>
                    <a:pt x="236594" y="218214"/>
                  </a:cubicBezTo>
                  <a:cubicBezTo>
                    <a:pt x="220905" y="218214"/>
                    <a:pt x="220905" y="178738"/>
                    <a:pt x="220905" y="166592"/>
                  </a:cubicBezTo>
                  <a:cubicBezTo>
                    <a:pt x="220905" y="155964"/>
                    <a:pt x="220905" y="154951"/>
                    <a:pt x="225966" y="148878"/>
                  </a:cubicBezTo>
                  <a:cubicBezTo>
                    <a:pt x="273540" y="89158"/>
                    <a:pt x="284168" y="30450"/>
                    <a:pt x="284168" y="29944"/>
                  </a:cubicBezTo>
                  <a:cubicBezTo>
                    <a:pt x="284168" y="28932"/>
                    <a:pt x="283662" y="24883"/>
                    <a:pt x="278094" y="24883"/>
                  </a:cubicBezTo>
                  <a:cubicBezTo>
                    <a:pt x="273033" y="24883"/>
                    <a:pt x="273033" y="26401"/>
                    <a:pt x="270503" y="35511"/>
                  </a:cubicBezTo>
                  <a:cubicBezTo>
                    <a:pt x="261393" y="67396"/>
                    <a:pt x="244692" y="105860"/>
                    <a:pt x="220905" y="135720"/>
                  </a:cubicBezTo>
                  <a:lnTo>
                    <a:pt x="220905" y="104341"/>
                  </a:lnTo>
                  <a:close/>
                  <a:moveTo>
                    <a:pt x="186996" y="173677"/>
                  </a:moveTo>
                  <a:cubicBezTo>
                    <a:pt x="142459" y="212647"/>
                    <a:pt x="103489" y="218214"/>
                    <a:pt x="83245" y="218214"/>
                  </a:cubicBezTo>
                  <a:cubicBezTo>
                    <a:pt x="52879" y="218214"/>
                    <a:pt x="37696" y="195440"/>
                    <a:pt x="37696" y="163049"/>
                  </a:cubicBezTo>
                  <a:cubicBezTo>
                    <a:pt x="37696" y="138250"/>
                    <a:pt x="50855" y="83591"/>
                    <a:pt x="67050" y="57780"/>
                  </a:cubicBezTo>
                  <a:cubicBezTo>
                    <a:pt x="90837" y="20834"/>
                    <a:pt x="118166" y="11218"/>
                    <a:pt x="135880" y="11218"/>
                  </a:cubicBezTo>
                  <a:cubicBezTo>
                    <a:pt x="185984" y="11218"/>
                    <a:pt x="185984" y="77518"/>
                    <a:pt x="185984" y="116994"/>
                  </a:cubicBezTo>
                  <a:cubicBezTo>
                    <a:pt x="185984" y="135720"/>
                    <a:pt x="185984" y="165074"/>
                    <a:pt x="186996" y="173677"/>
                  </a:cubicBez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CCA93AD1-E84B-A32D-3F85-472BC1A1A97D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5293493" y="6657603"/>
              <a:ext cx="107344" cy="238424"/>
            </a:xfrm>
            <a:custGeom>
              <a:avLst/>
              <a:gdLst>
                <a:gd name="connsiteX0" fmla="*/ 98384 w 107344"/>
                <a:gd name="connsiteY0" fmla="*/ 13548 h 238424"/>
                <a:gd name="connsiteX1" fmla="*/ 84213 w 107344"/>
                <a:gd name="connsiteY1" fmla="*/ 86 h 238424"/>
                <a:gd name="connsiteX2" fmla="*/ 64374 w 107344"/>
                <a:gd name="connsiteY2" fmla="*/ 19571 h 238424"/>
                <a:gd name="connsiteX3" fmla="*/ 78545 w 107344"/>
                <a:gd name="connsiteY3" fmla="*/ 33033 h 238424"/>
                <a:gd name="connsiteX4" fmla="*/ 98384 w 107344"/>
                <a:gd name="connsiteY4" fmla="*/ 13548 h 238424"/>
                <a:gd name="connsiteX5" fmla="*/ 26113 w 107344"/>
                <a:gd name="connsiteY5" fmla="*/ 193518 h 238424"/>
                <a:gd name="connsiteX6" fmla="*/ 22924 w 107344"/>
                <a:gd name="connsiteY6" fmla="*/ 208397 h 238424"/>
                <a:gd name="connsiteX7" fmla="*/ 56580 w 107344"/>
                <a:gd name="connsiteY7" fmla="*/ 238510 h 238424"/>
                <a:gd name="connsiteX8" fmla="*/ 107595 w 107344"/>
                <a:gd name="connsiteY8" fmla="*/ 184307 h 238424"/>
                <a:gd name="connsiteX9" fmla="*/ 101927 w 107344"/>
                <a:gd name="connsiteY9" fmla="*/ 179701 h 238424"/>
                <a:gd name="connsiteX10" fmla="*/ 95195 w 107344"/>
                <a:gd name="connsiteY10" fmla="*/ 185724 h 238424"/>
                <a:gd name="connsiteX11" fmla="*/ 57643 w 107344"/>
                <a:gd name="connsiteY11" fmla="*/ 228591 h 238424"/>
                <a:gd name="connsiteX12" fmla="*/ 48786 w 107344"/>
                <a:gd name="connsiteY12" fmla="*/ 216191 h 238424"/>
                <a:gd name="connsiteX13" fmla="*/ 54454 w 107344"/>
                <a:gd name="connsiteY13" fmla="*/ 193518 h 238424"/>
                <a:gd name="connsiteX14" fmla="*/ 65791 w 107344"/>
                <a:gd name="connsiteY14" fmla="*/ 165176 h 238424"/>
                <a:gd name="connsiteX15" fmla="*/ 83150 w 107344"/>
                <a:gd name="connsiteY15" fmla="*/ 120184 h 238424"/>
                <a:gd name="connsiteX16" fmla="*/ 85276 w 107344"/>
                <a:gd name="connsiteY16" fmla="*/ 108847 h 238424"/>
                <a:gd name="connsiteX17" fmla="*/ 51620 w 107344"/>
                <a:gd name="connsiteY17" fmla="*/ 78734 h 238424"/>
                <a:gd name="connsiteX18" fmla="*/ 251 w 107344"/>
                <a:gd name="connsiteY18" fmla="*/ 132937 h 238424"/>
                <a:gd name="connsiteX19" fmla="*/ 6273 w 107344"/>
                <a:gd name="connsiteY19" fmla="*/ 137543 h 238424"/>
                <a:gd name="connsiteX20" fmla="*/ 12650 w 107344"/>
                <a:gd name="connsiteY20" fmla="*/ 131875 h 238424"/>
                <a:gd name="connsiteX21" fmla="*/ 50557 w 107344"/>
                <a:gd name="connsiteY21" fmla="*/ 88654 h 238424"/>
                <a:gd name="connsiteX22" fmla="*/ 59414 w 107344"/>
                <a:gd name="connsiteY22" fmla="*/ 101053 h 238424"/>
                <a:gd name="connsiteX23" fmla="*/ 48432 w 107344"/>
                <a:gd name="connsiteY23" fmla="*/ 136480 h 238424"/>
                <a:gd name="connsiteX24" fmla="*/ 26113 w 107344"/>
                <a:gd name="connsiteY24" fmla="*/ 193518 h 23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344" h="238424">
                  <a:moveTo>
                    <a:pt x="98384" y="13548"/>
                  </a:moveTo>
                  <a:cubicBezTo>
                    <a:pt x="98384" y="7880"/>
                    <a:pt x="94133" y="86"/>
                    <a:pt x="84213" y="86"/>
                  </a:cubicBezTo>
                  <a:cubicBezTo>
                    <a:pt x="74648" y="86"/>
                    <a:pt x="64374" y="9297"/>
                    <a:pt x="64374" y="19571"/>
                  </a:cubicBezTo>
                  <a:cubicBezTo>
                    <a:pt x="64374" y="25593"/>
                    <a:pt x="68979" y="33033"/>
                    <a:pt x="78545" y="33033"/>
                  </a:cubicBezTo>
                  <a:cubicBezTo>
                    <a:pt x="88819" y="33033"/>
                    <a:pt x="98384" y="23113"/>
                    <a:pt x="98384" y="13548"/>
                  </a:cubicBezTo>
                  <a:close/>
                  <a:moveTo>
                    <a:pt x="26113" y="193518"/>
                  </a:moveTo>
                  <a:cubicBezTo>
                    <a:pt x="24695" y="198123"/>
                    <a:pt x="22924" y="202375"/>
                    <a:pt x="22924" y="208397"/>
                  </a:cubicBezTo>
                  <a:cubicBezTo>
                    <a:pt x="22924" y="225048"/>
                    <a:pt x="37095" y="238510"/>
                    <a:pt x="56580" y="238510"/>
                  </a:cubicBezTo>
                  <a:cubicBezTo>
                    <a:pt x="92007" y="238510"/>
                    <a:pt x="107595" y="189621"/>
                    <a:pt x="107595" y="184307"/>
                  </a:cubicBezTo>
                  <a:cubicBezTo>
                    <a:pt x="107595" y="179701"/>
                    <a:pt x="102989" y="179701"/>
                    <a:pt x="101927" y="179701"/>
                  </a:cubicBezTo>
                  <a:cubicBezTo>
                    <a:pt x="96967" y="179701"/>
                    <a:pt x="96613" y="181827"/>
                    <a:pt x="95195" y="185724"/>
                  </a:cubicBezTo>
                  <a:cubicBezTo>
                    <a:pt x="87047" y="214066"/>
                    <a:pt x="71459" y="228591"/>
                    <a:pt x="57643" y="228591"/>
                  </a:cubicBezTo>
                  <a:cubicBezTo>
                    <a:pt x="50557" y="228591"/>
                    <a:pt x="48786" y="223985"/>
                    <a:pt x="48786" y="216191"/>
                  </a:cubicBezTo>
                  <a:cubicBezTo>
                    <a:pt x="48786" y="208043"/>
                    <a:pt x="51266" y="201312"/>
                    <a:pt x="54454" y="193518"/>
                  </a:cubicBezTo>
                  <a:cubicBezTo>
                    <a:pt x="57997" y="183953"/>
                    <a:pt x="61894" y="174387"/>
                    <a:pt x="65791" y="165176"/>
                  </a:cubicBezTo>
                  <a:cubicBezTo>
                    <a:pt x="68979" y="156674"/>
                    <a:pt x="81733" y="124435"/>
                    <a:pt x="83150" y="120184"/>
                  </a:cubicBezTo>
                  <a:cubicBezTo>
                    <a:pt x="84213" y="116641"/>
                    <a:pt x="85276" y="112390"/>
                    <a:pt x="85276" y="108847"/>
                  </a:cubicBezTo>
                  <a:cubicBezTo>
                    <a:pt x="85276" y="92196"/>
                    <a:pt x="71105" y="78734"/>
                    <a:pt x="51620" y="78734"/>
                  </a:cubicBezTo>
                  <a:cubicBezTo>
                    <a:pt x="16547" y="78734"/>
                    <a:pt x="251" y="126915"/>
                    <a:pt x="251" y="132937"/>
                  </a:cubicBezTo>
                  <a:cubicBezTo>
                    <a:pt x="251" y="137543"/>
                    <a:pt x="5211" y="137543"/>
                    <a:pt x="6273" y="137543"/>
                  </a:cubicBezTo>
                  <a:cubicBezTo>
                    <a:pt x="11233" y="137543"/>
                    <a:pt x="11587" y="135772"/>
                    <a:pt x="12650" y="131875"/>
                  </a:cubicBezTo>
                  <a:cubicBezTo>
                    <a:pt x="21861" y="101407"/>
                    <a:pt x="37449" y="88654"/>
                    <a:pt x="50557" y="88654"/>
                  </a:cubicBezTo>
                  <a:cubicBezTo>
                    <a:pt x="56226" y="88654"/>
                    <a:pt x="59414" y="91488"/>
                    <a:pt x="59414" y="101053"/>
                  </a:cubicBezTo>
                  <a:cubicBezTo>
                    <a:pt x="59414" y="109201"/>
                    <a:pt x="57288" y="114515"/>
                    <a:pt x="48432" y="136480"/>
                  </a:cubicBezTo>
                  <a:lnTo>
                    <a:pt x="26113" y="193518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1C4451B1-6A05-8419-9BA9-2FD871D7BF0E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5466088" y="6592874"/>
              <a:ext cx="283923" cy="229264"/>
            </a:xfrm>
            <a:custGeom>
              <a:avLst/>
              <a:gdLst>
                <a:gd name="connsiteX0" fmla="*/ 220915 w 283923"/>
                <a:gd name="connsiteY0" fmla="*/ 104341 h 229264"/>
                <a:gd name="connsiteX1" fmla="*/ 136396 w 283923"/>
                <a:gd name="connsiteY1" fmla="*/ 84 h 229264"/>
                <a:gd name="connsiteX2" fmla="*/ 254 w 283923"/>
                <a:gd name="connsiteY2" fmla="*/ 143817 h 229264"/>
                <a:gd name="connsiteX3" fmla="*/ 82243 w 283923"/>
                <a:gd name="connsiteY3" fmla="*/ 229348 h 229264"/>
                <a:gd name="connsiteX4" fmla="*/ 189030 w 283923"/>
                <a:gd name="connsiteY4" fmla="*/ 186836 h 229264"/>
                <a:gd name="connsiteX5" fmla="*/ 235085 w 283923"/>
                <a:gd name="connsiteY5" fmla="*/ 229348 h 229264"/>
                <a:gd name="connsiteX6" fmla="*/ 277598 w 283923"/>
                <a:gd name="connsiteY6" fmla="*/ 193415 h 229264"/>
                <a:gd name="connsiteX7" fmla="*/ 271525 w 283923"/>
                <a:gd name="connsiteY7" fmla="*/ 188354 h 229264"/>
                <a:gd name="connsiteX8" fmla="*/ 264945 w 283923"/>
                <a:gd name="connsiteY8" fmla="*/ 193415 h 229264"/>
                <a:gd name="connsiteX9" fmla="*/ 236604 w 283923"/>
                <a:gd name="connsiteY9" fmla="*/ 218214 h 229264"/>
                <a:gd name="connsiteX10" fmla="*/ 220915 w 283923"/>
                <a:gd name="connsiteY10" fmla="*/ 166592 h 229264"/>
                <a:gd name="connsiteX11" fmla="*/ 225976 w 283923"/>
                <a:gd name="connsiteY11" fmla="*/ 148878 h 229264"/>
                <a:gd name="connsiteX12" fmla="*/ 284177 w 283923"/>
                <a:gd name="connsiteY12" fmla="*/ 29944 h 229264"/>
                <a:gd name="connsiteX13" fmla="*/ 278104 w 283923"/>
                <a:gd name="connsiteY13" fmla="*/ 24883 h 229264"/>
                <a:gd name="connsiteX14" fmla="*/ 270513 w 283923"/>
                <a:gd name="connsiteY14" fmla="*/ 35511 h 229264"/>
                <a:gd name="connsiteX15" fmla="*/ 220915 w 283923"/>
                <a:gd name="connsiteY15" fmla="*/ 135720 h 229264"/>
                <a:gd name="connsiteX16" fmla="*/ 220915 w 283923"/>
                <a:gd name="connsiteY16" fmla="*/ 104341 h 229264"/>
                <a:gd name="connsiteX17" fmla="*/ 187006 w 283923"/>
                <a:gd name="connsiteY17" fmla="*/ 173677 h 229264"/>
                <a:gd name="connsiteX18" fmla="*/ 83255 w 283923"/>
                <a:gd name="connsiteY18" fmla="*/ 218214 h 229264"/>
                <a:gd name="connsiteX19" fmla="*/ 37706 w 283923"/>
                <a:gd name="connsiteY19" fmla="*/ 163049 h 229264"/>
                <a:gd name="connsiteX20" fmla="*/ 67060 w 283923"/>
                <a:gd name="connsiteY20" fmla="*/ 57780 h 229264"/>
                <a:gd name="connsiteX21" fmla="*/ 135889 w 283923"/>
                <a:gd name="connsiteY21" fmla="*/ 11218 h 229264"/>
                <a:gd name="connsiteX22" fmla="*/ 185994 w 283923"/>
                <a:gd name="connsiteY22" fmla="*/ 116994 h 229264"/>
                <a:gd name="connsiteX23" fmla="*/ 187006 w 283923"/>
                <a:gd name="connsiteY23" fmla="*/ 173677 h 22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3923" h="229264">
                  <a:moveTo>
                    <a:pt x="220915" y="104341"/>
                  </a:moveTo>
                  <a:cubicBezTo>
                    <a:pt x="220915" y="24883"/>
                    <a:pt x="173847" y="84"/>
                    <a:pt x="136396" y="84"/>
                  </a:cubicBezTo>
                  <a:cubicBezTo>
                    <a:pt x="67060" y="84"/>
                    <a:pt x="254" y="72457"/>
                    <a:pt x="254" y="143817"/>
                  </a:cubicBezTo>
                  <a:cubicBezTo>
                    <a:pt x="254" y="190885"/>
                    <a:pt x="30620" y="229348"/>
                    <a:pt x="82243" y="229348"/>
                  </a:cubicBezTo>
                  <a:cubicBezTo>
                    <a:pt x="114127" y="229348"/>
                    <a:pt x="150566" y="217708"/>
                    <a:pt x="189030" y="186836"/>
                  </a:cubicBezTo>
                  <a:cubicBezTo>
                    <a:pt x="195609" y="213659"/>
                    <a:pt x="212311" y="229348"/>
                    <a:pt x="235085" y="229348"/>
                  </a:cubicBezTo>
                  <a:cubicBezTo>
                    <a:pt x="261909" y="229348"/>
                    <a:pt x="277598" y="201513"/>
                    <a:pt x="277598" y="193415"/>
                  </a:cubicBezTo>
                  <a:cubicBezTo>
                    <a:pt x="277598" y="189872"/>
                    <a:pt x="274561" y="188354"/>
                    <a:pt x="271525" y="188354"/>
                  </a:cubicBezTo>
                  <a:cubicBezTo>
                    <a:pt x="267982" y="188354"/>
                    <a:pt x="266464" y="189872"/>
                    <a:pt x="264945" y="193415"/>
                  </a:cubicBezTo>
                  <a:cubicBezTo>
                    <a:pt x="255836" y="218214"/>
                    <a:pt x="237616" y="218214"/>
                    <a:pt x="236604" y="218214"/>
                  </a:cubicBezTo>
                  <a:cubicBezTo>
                    <a:pt x="220915" y="218214"/>
                    <a:pt x="220915" y="178738"/>
                    <a:pt x="220915" y="166592"/>
                  </a:cubicBezTo>
                  <a:cubicBezTo>
                    <a:pt x="220915" y="155964"/>
                    <a:pt x="220915" y="154951"/>
                    <a:pt x="225976" y="148878"/>
                  </a:cubicBezTo>
                  <a:cubicBezTo>
                    <a:pt x="273549" y="89158"/>
                    <a:pt x="284177" y="30450"/>
                    <a:pt x="284177" y="29944"/>
                  </a:cubicBezTo>
                  <a:cubicBezTo>
                    <a:pt x="284177" y="28932"/>
                    <a:pt x="283671" y="24883"/>
                    <a:pt x="278104" y="24883"/>
                  </a:cubicBezTo>
                  <a:cubicBezTo>
                    <a:pt x="273043" y="24883"/>
                    <a:pt x="273043" y="26401"/>
                    <a:pt x="270513" y="35511"/>
                  </a:cubicBezTo>
                  <a:cubicBezTo>
                    <a:pt x="261403" y="67396"/>
                    <a:pt x="244701" y="105860"/>
                    <a:pt x="220915" y="135720"/>
                  </a:cubicBezTo>
                  <a:lnTo>
                    <a:pt x="220915" y="104341"/>
                  </a:lnTo>
                  <a:close/>
                  <a:moveTo>
                    <a:pt x="187006" y="173677"/>
                  </a:moveTo>
                  <a:cubicBezTo>
                    <a:pt x="142469" y="212647"/>
                    <a:pt x="103499" y="218214"/>
                    <a:pt x="83255" y="218214"/>
                  </a:cubicBezTo>
                  <a:cubicBezTo>
                    <a:pt x="52889" y="218214"/>
                    <a:pt x="37706" y="195440"/>
                    <a:pt x="37706" y="163049"/>
                  </a:cubicBezTo>
                  <a:cubicBezTo>
                    <a:pt x="37706" y="138250"/>
                    <a:pt x="50864" y="83591"/>
                    <a:pt x="67060" y="57780"/>
                  </a:cubicBezTo>
                  <a:cubicBezTo>
                    <a:pt x="90846" y="20834"/>
                    <a:pt x="118176" y="11218"/>
                    <a:pt x="135889" y="11218"/>
                  </a:cubicBezTo>
                  <a:cubicBezTo>
                    <a:pt x="185994" y="11218"/>
                    <a:pt x="185994" y="77518"/>
                    <a:pt x="185994" y="116994"/>
                  </a:cubicBezTo>
                  <a:cubicBezTo>
                    <a:pt x="185994" y="135720"/>
                    <a:pt x="185994" y="165074"/>
                    <a:pt x="187006" y="173677"/>
                  </a:cubicBez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A433C5A-E785-43D9-9FAC-FFD56A50E348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5769092" y="6657603"/>
              <a:ext cx="155525" cy="307153"/>
            </a:xfrm>
            <a:custGeom>
              <a:avLst/>
              <a:gdLst>
                <a:gd name="connsiteX0" fmla="*/ 155786 w 155525"/>
                <a:gd name="connsiteY0" fmla="*/ 13548 h 307153"/>
                <a:gd name="connsiteX1" fmla="*/ 141615 w 155525"/>
                <a:gd name="connsiteY1" fmla="*/ 86 h 307153"/>
                <a:gd name="connsiteX2" fmla="*/ 121776 w 155525"/>
                <a:gd name="connsiteY2" fmla="*/ 19571 h 307153"/>
                <a:gd name="connsiteX3" fmla="*/ 135946 w 155525"/>
                <a:gd name="connsiteY3" fmla="*/ 33033 h 307153"/>
                <a:gd name="connsiteX4" fmla="*/ 155786 w 155525"/>
                <a:gd name="connsiteY4" fmla="*/ 13548 h 307153"/>
                <a:gd name="connsiteX5" fmla="*/ 80680 w 155525"/>
                <a:gd name="connsiteY5" fmla="*/ 252327 h 307153"/>
                <a:gd name="connsiteX6" fmla="*/ 34979 w 155525"/>
                <a:gd name="connsiteY6" fmla="*/ 297319 h 307153"/>
                <a:gd name="connsiteX7" fmla="*/ 22225 w 155525"/>
                <a:gd name="connsiteY7" fmla="*/ 295194 h 307153"/>
                <a:gd name="connsiteX8" fmla="*/ 34270 w 155525"/>
                <a:gd name="connsiteY8" fmla="*/ 277126 h 307153"/>
                <a:gd name="connsiteX9" fmla="*/ 20454 w 155525"/>
                <a:gd name="connsiteY9" fmla="*/ 264018 h 307153"/>
                <a:gd name="connsiteX10" fmla="*/ 260 w 155525"/>
                <a:gd name="connsiteY10" fmla="*/ 284920 h 307153"/>
                <a:gd name="connsiteX11" fmla="*/ 35333 w 155525"/>
                <a:gd name="connsiteY11" fmla="*/ 307239 h 307153"/>
                <a:gd name="connsiteX12" fmla="*/ 109022 w 155525"/>
                <a:gd name="connsiteY12" fmla="*/ 251264 h 307153"/>
                <a:gd name="connsiteX13" fmla="*/ 140906 w 155525"/>
                <a:gd name="connsiteY13" fmla="*/ 124435 h 307153"/>
                <a:gd name="connsiteX14" fmla="*/ 142678 w 155525"/>
                <a:gd name="connsiteY14" fmla="*/ 112035 h 307153"/>
                <a:gd name="connsiteX15" fmla="*/ 104771 w 155525"/>
                <a:gd name="connsiteY15" fmla="*/ 78734 h 307153"/>
                <a:gd name="connsiteX16" fmla="*/ 42773 w 155525"/>
                <a:gd name="connsiteY16" fmla="*/ 132937 h 307153"/>
                <a:gd name="connsiteX17" fmla="*/ 48796 w 155525"/>
                <a:gd name="connsiteY17" fmla="*/ 137543 h 307153"/>
                <a:gd name="connsiteX18" fmla="*/ 55881 w 155525"/>
                <a:gd name="connsiteY18" fmla="*/ 131166 h 307153"/>
                <a:gd name="connsiteX19" fmla="*/ 103708 w 155525"/>
                <a:gd name="connsiteY19" fmla="*/ 88654 h 307153"/>
                <a:gd name="connsiteX20" fmla="*/ 115753 w 155525"/>
                <a:gd name="connsiteY20" fmla="*/ 106013 h 307153"/>
                <a:gd name="connsiteX21" fmla="*/ 114690 w 155525"/>
                <a:gd name="connsiteY21" fmla="*/ 116641 h 307153"/>
                <a:gd name="connsiteX22" fmla="*/ 80680 w 155525"/>
                <a:gd name="connsiteY22" fmla="*/ 252327 h 30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5525" h="307153">
                  <a:moveTo>
                    <a:pt x="155786" y="13548"/>
                  </a:moveTo>
                  <a:cubicBezTo>
                    <a:pt x="155786" y="7525"/>
                    <a:pt x="151180" y="86"/>
                    <a:pt x="141615" y="86"/>
                  </a:cubicBezTo>
                  <a:cubicBezTo>
                    <a:pt x="131341" y="86"/>
                    <a:pt x="121776" y="10005"/>
                    <a:pt x="121776" y="19571"/>
                  </a:cubicBezTo>
                  <a:cubicBezTo>
                    <a:pt x="121776" y="25239"/>
                    <a:pt x="126027" y="33033"/>
                    <a:pt x="135946" y="33033"/>
                  </a:cubicBezTo>
                  <a:cubicBezTo>
                    <a:pt x="145512" y="33033"/>
                    <a:pt x="155786" y="23822"/>
                    <a:pt x="155786" y="13548"/>
                  </a:cubicBezTo>
                  <a:close/>
                  <a:moveTo>
                    <a:pt x="80680" y="252327"/>
                  </a:moveTo>
                  <a:cubicBezTo>
                    <a:pt x="74657" y="276772"/>
                    <a:pt x="55881" y="297319"/>
                    <a:pt x="34979" y="297319"/>
                  </a:cubicBezTo>
                  <a:cubicBezTo>
                    <a:pt x="30373" y="297319"/>
                    <a:pt x="26122" y="296611"/>
                    <a:pt x="22225" y="295194"/>
                  </a:cubicBezTo>
                  <a:cubicBezTo>
                    <a:pt x="31436" y="290943"/>
                    <a:pt x="34270" y="282440"/>
                    <a:pt x="34270" y="277126"/>
                  </a:cubicBezTo>
                  <a:cubicBezTo>
                    <a:pt x="34270" y="268623"/>
                    <a:pt x="27539" y="264018"/>
                    <a:pt x="20454" y="264018"/>
                  </a:cubicBezTo>
                  <a:cubicBezTo>
                    <a:pt x="9471" y="264018"/>
                    <a:pt x="260" y="273583"/>
                    <a:pt x="260" y="284920"/>
                  </a:cubicBezTo>
                  <a:cubicBezTo>
                    <a:pt x="260" y="298382"/>
                    <a:pt x="14077" y="307239"/>
                    <a:pt x="35333" y="307239"/>
                  </a:cubicBezTo>
                  <a:cubicBezTo>
                    <a:pt x="56590" y="307239"/>
                    <a:pt x="98039" y="294485"/>
                    <a:pt x="109022" y="251264"/>
                  </a:cubicBezTo>
                  <a:lnTo>
                    <a:pt x="140906" y="124435"/>
                  </a:lnTo>
                  <a:cubicBezTo>
                    <a:pt x="141969" y="120538"/>
                    <a:pt x="142678" y="117350"/>
                    <a:pt x="142678" y="112035"/>
                  </a:cubicBezTo>
                  <a:cubicBezTo>
                    <a:pt x="142678" y="92551"/>
                    <a:pt x="126027" y="78734"/>
                    <a:pt x="104771" y="78734"/>
                  </a:cubicBezTo>
                  <a:cubicBezTo>
                    <a:pt x="65446" y="78734"/>
                    <a:pt x="42773" y="127978"/>
                    <a:pt x="42773" y="132937"/>
                  </a:cubicBezTo>
                  <a:cubicBezTo>
                    <a:pt x="42773" y="137543"/>
                    <a:pt x="47733" y="137543"/>
                    <a:pt x="48796" y="137543"/>
                  </a:cubicBezTo>
                  <a:cubicBezTo>
                    <a:pt x="53047" y="137543"/>
                    <a:pt x="53401" y="136480"/>
                    <a:pt x="55881" y="131166"/>
                  </a:cubicBezTo>
                  <a:cubicBezTo>
                    <a:pt x="64738" y="110618"/>
                    <a:pt x="83160" y="88654"/>
                    <a:pt x="103708" y="88654"/>
                  </a:cubicBezTo>
                  <a:cubicBezTo>
                    <a:pt x="112564" y="88654"/>
                    <a:pt x="115753" y="94676"/>
                    <a:pt x="115753" y="106013"/>
                  </a:cubicBezTo>
                  <a:cubicBezTo>
                    <a:pt x="115753" y="109910"/>
                    <a:pt x="115044" y="114870"/>
                    <a:pt x="114690" y="116641"/>
                  </a:cubicBezTo>
                  <a:lnTo>
                    <a:pt x="80680" y="252327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03680B4-74AF-C76D-8C4A-2DB2098CB434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5997019" y="6592874"/>
              <a:ext cx="233313" cy="327448"/>
            </a:xfrm>
            <a:custGeom>
              <a:avLst/>
              <a:gdLst>
                <a:gd name="connsiteX0" fmla="*/ 231553 w 233313"/>
                <a:gd name="connsiteY0" fmla="*/ 30956 h 327448"/>
                <a:gd name="connsiteX1" fmla="*/ 233578 w 233313"/>
                <a:gd name="connsiteY1" fmla="*/ 19316 h 327448"/>
                <a:gd name="connsiteX2" fmla="*/ 218901 w 233313"/>
                <a:gd name="connsiteY2" fmla="*/ 5651 h 327448"/>
                <a:gd name="connsiteX3" fmla="*/ 201187 w 233313"/>
                <a:gd name="connsiteY3" fmla="*/ 16279 h 327448"/>
                <a:gd name="connsiteX4" fmla="*/ 194102 w 233313"/>
                <a:gd name="connsiteY4" fmla="*/ 43609 h 327448"/>
                <a:gd name="connsiteX5" fmla="*/ 183980 w 233313"/>
                <a:gd name="connsiteY5" fmla="*/ 84097 h 327448"/>
                <a:gd name="connsiteX6" fmla="*/ 161205 w 233313"/>
                <a:gd name="connsiteY6" fmla="*/ 175196 h 327448"/>
                <a:gd name="connsiteX7" fmla="*/ 104016 w 233313"/>
                <a:gd name="connsiteY7" fmla="*/ 218214 h 327448"/>
                <a:gd name="connsiteX8" fmla="*/ 72637 w 233313"/>
                <a:gd name="connsiteY8" fmla="*/ 177220 h 327448"/>
                <a:gd name="connsiteX9" fmla="*/ 98448 w 233313"/>
                <a:gd name="connsiteY9" fmla="*/ 78024 h 327448"/>
                <a:gd name="connsiteX10" fmla="*/ 108570 w 233313"/>
                <a:gd name="connsiteY10" fmla="*/ 41585 h 327448"/>
                <a:gd name="connsiteX11" fmla="*/ 67070 w 233313"/>
                <a:gd name="connsiteY11" fmla="*/ 84 h 327448"/>
                <a:gd name="connsiteX12" fmla="*/ 265 w 233313"/>
                <a:gd name="connsiteY12" fmla="*/ 78024 h 327448"/>
                <a:gd name="connsiteX13" fmla="*/ 6338 w 233313"/>
                <a:gd name="connsiteY13" fmla="*/ 83085 h 327448"/>
                <a:gd name="connsiteX14" fmla="*/ 14435 w 233313"/>
                <a:gd name="connsiteY14" fmla="*/ 73975 h 327448"/>
                <a:gd name="connsiteX15" fmla="*/ 65552 w 233313"/>
                <a:gd name="connsiteY15" fmla="*/ 11218 h 327448"/>
                <a:gd name="connsiteX16" fmla="*/ 78204 w 233313"/>
                <a:gd name="connsiteY16" fmla="*/ 27414 h 327448"/>
                <a:gd name="connsiteX17" fmla="*/ 69601 w 233313"/>
                <a:gd name="connsiteY17" fmla="*/ 62841 h 327448"/>
                <a:gd name="connsiteX18" fmla="*/ 40247 w 233313"/>
                <a:gd name="connsiteY18" fmla="*/ 169122 h 327448"/>
                <a:gd name="connsiteX19" fmla="*/ 101991 w 233313"/>
                <a:gd name="connsiteY19" fmla="*/ 229348 h 327448"/>
                <a:gd name="connsiteX20" fmla="*/ 153107 w 233313"/>
                <a:gd name="connsiteY20" fmla="*/ 206574 h 327448"/>
                <a:gd name="connsiteX21" fmla="*/ 120211 w 233313"/>
                <a:gd name="connsiteY21" fmla="*/ 284514 h 327448"/>
                <a:gd name="connsiteX22" fmla="*/ 64540 w 233313"/>
                <a:gd name="connsiteY22" fmla="*/ 316398 h 327448"/>
                <a:gd name="connsiteX23" fmla="*/ 26076 w 233313"/>
                <a:gd name="connsiteY23" fmla="*/ 295142 h 327448"/>
                <a:gd name="connsiteX24" fmla="*/ 47838 w 233313"/>
                <a:gd name="connsiteY24" fmla="*/ 289069 h 327448"/>
                <a:gd name="connsiteX25" fmla="*/ 57960 w 233313"/>
                <a:gd name="connsiteY25" fmla="*/ 268318 h 327448"/>
                <a:gd name="connsiteX26" fmla="*/ 39234 w 233313"/>
                <a:gd name="connsiteY26" fmla="*/ 250605 h 327448"/>
                <a:gd name="connsiteX27" fmla="*/ 10893 w 233313"/>
                <a:gd name="connsiteY27" fmla="*/ 283501 h 327448"/>
                <a:gd name="connsiteX28" fmla="*/ 64540 w 233313"/>
                <a:gd name="connsiteY28" fmla="*/ 327532 h 327448"/>
                <a:gd name="connsiteX29" fmla="*/ 182967 w 233313"/>
                <a:gd name="connsiteY29" fmla="*/ 224287 h 327448"/>
                <a:gd name="connsiteX30" fmla="*/ 231553 w 233313"/>
                <a:gd name="connsiteY30" fmla="*/ 30956 h 32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3313" h="327448">
                  <a:moveTo>
                    <a:pt x="231553" y="30956"/>
                  </a:moveTo>
                  <a:cubicBezTo>
                    <a:pt x="233578" y="23871"/>
                    <a:pt x="233578" y="22859"/>
                    <a:pt x="233578" y="19316"/>
                  </a:cubicBezTo>
                  <a:cubicBezTo>
                    <a:pt x="233578" y="10206"/>
                    <a:pt x="226492" y="5651"/>
                    <a:pt x="218901" y="5651"/>
                  </a:cubicBezTo>
                  <a:cubicBezTo>
                    <a:pt x="213840" y="5651"/>
                    <a:pt x="205742" y="8688"/>
                    <a:pt x="201187" y="16279"/>
                  </a:cubicBezTo>
                  <a:cubicBezTo>
                    <a:pt x="200175" y="18810"/>
                    <a:pt x="196126" y="34499"/>
                    <a:pt x="194102" y="43609"/>
                  </a:cubicBezTo>
                  <a:cubicBezTo>
                    <a:pt x="190559" y="56768"/>
                    <a:pt x="187016" y="70432"/>
                    <a:pt x="183980" y="84097"/>
                  </a:cubicBezTo>
                  <a:lnTo>
                    <a:pt x="161205" y="175196"/>
                  </a:lnTo>
                  <a:cubicBezTo>
                    <a:pt x="159181" y="182787"/>
                    <a:pt x="137418" y="218214"/>
                    <a:pt x="104016" y="218214"/>
                  </a:cubicBezTo>
                  <a:cubicBezTo>
                    <a:pt x="78204" y="218214"/>
                    <a:pt x="72637" y="195946"/>
                    <a:pt x="72637" y="177220"/>
                  </a:cubicBezTo>
                  <a:cubicBezTo>
                    <a:pt x="72637" y="153939"/>
                    <a:pt x="81241" y="122561"/>
                    <a:pt x="98448" y="78024"/>
                  </a:cubicBezTo>
                  <a:cubicBezTo>
                    <a:pt x="106546" y="57274"/>
                    <a:pt x="108570" y="51707"/>
                    <a:pt x="108570" y="41585"/>
                  </a:cubicBezTo>
                  <a:cubicBezTo>
                    <a:pt x="108570" y="18810"/>
                    <a:pt x="92375" y="84"/>
                    <a:pt x="67070" y="84"/>
                  </a:cubicBezTo>
                  <a:cubicBezTo>
                    <a:pt x="18990" y="84"/>
                    <a:pt x="265" y="73469"/>
                    <a:pt x="265" y="78024"/>
                  </a:cubicBezTo>
                  <a:cubicBezTo>
                    <a:pt x="265" y="83085"/>
                    <a:pt x="5326" y="83085"/>
                    <a:pt x="6338" y="83085"/>
                  </a:cubicBezTo>
                  <a:cubicBezTo>
                    <a:pt x="11399" y="83085"/>
                    <a:pt x="11905" y="82073"/>
                    <a:pt x="14435" y="73975"/>
                  </a:cubicBezTo>
                  <a:cubicBezTo>
                    <a:pt x="28100" y="26401"/>
                    <a:pt x="48344" y="11218"/>
                    <a:pt x="65552" y="11218"/>
                  </a:cubicBezTo>
                  <a:cubicBezTo>
                    <a:pt x="69601" y="11218"/>
                    <a:pt x="78204" y="11218"/>
                    <a:pt x="78204" y="27414"/>
                  </a:cubicBezTo>
                  <a:cubicBezTo>
                    <a:pt x="78204" y="40066"/>
                    <a:pt x="73143" y="53225"/>
                    <a:pt x="69601" y="62841"/>
                  </a:cubicBezTo>
                  <a:cubicBezTo>
                    <a:pt x="49357" y="116488"/>
                    <a:pt x="40247" y="145336"/>
                    <a:pt x="40247" y="169122"/>
                  </a:cubicBezTo>
                  <a:cubicBezTo>
                    <a:pt x="40247" y="214165"/>
                    <a:pt x="72131" y="229348"/>
                    <a:pt x="101991" y="229348"/>
                  </a:cubicBezTo>
                  <a:cubicBezTo>
                    <a:pt x="121729" y="229348"/>
                    <a:pt x="138937" y="220745"/>
                    <a:pt x="153107" y="206574"/>
                  </a:cubicBezTo>
                  <a:cubicBezTo>
                    <a:pt x="146528" y="232891"/>
                    <a:pt x="140455" y="257690"/>
                    <a:pt x="120211" y="284514"/>
                  </a:cubicBezTo>
                  <a:cubicBezTo>
                    <a:pt x="107052" y="301721"/>
                    <a:pt x="87820" y="316398"/>
                    <a:pt x="64540" y="316398"/>
                  </a:cubicBezTo>
                  <a:cubicBezTo>
                    <a:pt x="57454" y="316398"/>
                    <a:pt x="34680" y="314880"/>
                    <a:pt x="26076" y="295142"/>
                  </a:cubicBezTo>
                  <a:cubicBezTo>
                    <a:pt x="34173" y="295142"/>
                    <a:pt x="40753" y="295142"/>
                    <a:pt x="47838" y="289069"/>
                  </a:cubicBezTo>
                  <a:cubicBezTo>
                    <a:pt x="52899" y="284514"/>
                    <a:pt x="57960" y="277934"/>
                    <a:pt x="57960" y="268318"/>
                  </a:cubicBezTo>
                  <a:cubicBezTo>
                    <a:pt x="57960" y="252629"/>
                    <a:pt x="44295" y="250605"/>
                    <a:pt x="39234" y="250605"/>
                  </a:cubicBezTo>
                  <a:cubicBezTo>
                    <a:pt x="27594" y="250605"/>
                    <a:pt x="10893" y="258702"/>
                    <a:pt x="10893" y="283501"/>
                  </a:cubicBezTo>
                  <a:cubicBezTo>
                    <a:pt x="10893" y="308807"/>
                    <a:pt x="33161" y="327532"/>
                    <a:pt x="64540" y="327532"/>
                  </a:cubicBezTo>
                  <a:cubicBezTo>
                    <a:pt x="116668" y="327532"/>
                    <a:pt x="168797" y="281477"/>
                    <a:pt x="182967" y="224287"/>
                  </a:cubicBezTo>
                  <a:lnTo>
                    <a:pt x="231553" y="30956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5072EDAC-4233-9D72-05AB-9699AFABD326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6247125" y="6657603"/>
              <a:ext cx="107344" cy="238424"/>
            </a:xfrm>
            <a:custGeom>
              <a:avLst/>
              <a:gdLst>
                <a:gd name="connsiteX0" fmla="*/ 98403 w 107344"/>
                <a:gd name="connsiteY0" fmla="*/ 13548 h 238424"/>
                <a:gd name="connsiteX1" fmla="*/ 84232 w 107344"/>
                <a:gd name="connsiteY1" fmla="*/ 86 h 238424"/>
                <a:gd name="connsiteX2" fmla="*/ 64393 w 107344"/>
                <a:gd name="connsiteY2" fmla="*/ 19571 h 238424"/>
                <a:gd name="connsiteX3" fmla="*/ 78563 w 107344"/>
                <a:gd name="connsiteY3" fmla="*/ 33033 h 238424"/>
                <a:gd name="connsiteX4" fmla="*/ 98403 w 107344"/>
                <a:gd name="connsiteY4" fmla="*/ 13548 h 238424"/>
                <a:gd name="connsiteX5" fmla="*/ 26131 w 107344"/>
                <a:gd name="connsiteY5" fmla="*/ 193518 h 238424"/>
                <a:gd name="connsiteX6" fmla="*/ 22943 w 107344"/>
                <a:gd name="connsiteY6" fmla="*/ 208397 h 238424"/>
                <a:gd name="connsiteX7" fmla="*/ 56599 w 107344"/>
                <a:gd name="connsiteY7" fmla="*/ 238510 h 238424"/>
                <a:gd name="connsiteX8" fmla="*/ 107614 w 107344"/>
                <a:gd name="connsiteY8" fmla="*/ 184307 h 238424"/>
                <a:gd name="connsiteX9" fmla="*/ 101945 w 107344"/>
                <a:gd name="connsiteY9" fmla="*/ 179701 h 238424"/>
                <a:gd name="connsiteX10" fmla="*/ 95214 w 107344"/>
                <a:gd name="connsiteY10" fmla="*/ 185724 h 238424"/>
                <a:gd name="connsiteX11" fmla="*/ 57661 w 107344"/>
                <a:gd name="connsiteY11" fmla="*/ 228591 h 238424"/>
                <a:gd name="connsiteX12" fmla="*/ 48805 w 107344"/>
                <a:gd name="connsiteY12" fmla="*/ 216191 h 238424"/>
                <a:gd name="connsiteX13" fmla="*/ 54473 w 107344"/>
                <a:gd name="connsiteY13" fmla="*/ 193518 h 238424"/>
                <a:gd name="connsiteX14" fmla="*/ 65810 w 107344"/>
                <a:gd name="connsiteY14" fmla="*/ 165176 h 238424"/>
                <a:gd name="connsiteX15" fmla="*/ 83169 w 107344"/>
                <a:gd name="connsiteY15" fmla="*/ 120184 h 238424"/>
                <a:gd name="connsiteX16" fmla="*/ 85295 w 107344"/>
                <a:gd name="connsiteY16" fmla="*/ 108847 h 238424"/>
                <a:gd name="connsiteX17" fmla="*/ 51639 w 107344"/>
                <a:gd name="connsiteY17" fmla="*/ 78734 h 238424"/>
                <a:gd name="connsiteX18" fmla="*/ 269 w 107344"/>
                <a:gd name="connsiteY18" fmla="*/ 132937 h 238424"/>
                <a:gd name="connsiteX19" fmla="*/ 6292 w 107344"/>
                <a:gd name="connsiteY19" fmla="*/ 137543 h 238424"/>
                <a:gd name="connsiteX20" fmla="*/ 12669 w 107344"/>
                <a:gd name="connsiteY20" fmla="*/ 131875 h 238424"/>
                <a:gd name="connsiteX21" fmla="*/ 50576 w 107344"/>
                <a:gd name="connsiteY21" fmla="*/ 88654 h 238424"/>
                <a:gd name="connsiteX22" fmla="*/ 59433 w 107344"/>
                <a:gd name="connsiteY22" fmla="*/ 101053 h 238424"/>
                <a:gd name="connsiteX23" fmla="*/ 48450 w 107344"/>
                <a:gd name="connsiteY23" fmla="*/ 136480 h 238424"/>
                <a:gd name="connsiteX24" fmla="*/ 26131 w 107344"/>
                <a:gd name="connsiteY24" fmla="*/ 193518 h 23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344" h="238424">
                  <a:moveTo>
                    <a:pt x="98403" y="13548"/>
                  </a:moveTo>
                  <a:cubicBezTo>
                    <a:pt x="98403" y="7880"/>
                    <a:pt x="94151" y="86"/>
                    <a:pt x="84232" y="86"/>
                  </a:cubicBezTo>
                  <a:cubicBezTo>
                    <a:pt x="74667" y="86"/>
                    <a:pt x="64393" y="9297"/>
                    <a:pt x="64393" y="19571"/>
                  </a:cubicBezTo>
                  <a:cubicBezTo>
                    <a:pt x="64393" y="25593"/>
                    <a:pt x="68998" y="33033"/>
                    <a:pt x="78563" y="33033"/>
                  </a:cubicBezTo>
                  <a:cubicBezTo>
                    <a:pt x="88837" y="33033"/>
                    <a:pt x="98403" y="23113"/>
                    <a:pt x="98403" y="13548"/>
                  </a:cubicBezTo>
                  <a:close/>
                  <a:moveTo>
                    <a:pt x="26131" y="193518"/>
                  </a:moveTo>
                  <a:cubicBezTo>
                    <a:pt x="24714" y="198123"/>
                    <a:pt x="22943" y="202375"/>
                    <a:pt x="22943" y="208397"/>
                  </a:cubicBezTo>
                  <a:cubicBezTo>
                    <a:pt x="22943" y="225048"/>
                    <a:pt x="37114" y="238510"/>
                    <a:pt x="56599" y="238510"/>
                  </a:cubicBezTo>
                  <a:cubicBezTo>
                    <a:pt x="92026" y="238510"/>
                    <a:pt x="107614" y="189621"/>
                    <a:pt x="107614" y="184307"/>
                  </a:cubicBezTo>
                  <a:cubicBezTo>
                    <a:pt x="107614" y="179701"/>
                    <a:pt x="103008" y="179701"/>
                    <a:pt x="101945" y="179701"/>
                  </a:cubicBezTo>
                  <a:cubicBezTo>
                    <a:pt x="96986" y="179701"/>
                    <a:pt x="96631" y="181827"/>
                    <a:pt x="95214" y="185724"/>
                  </a:cubicBezTo>
                  <a:cubicBezTo>
                    <a:pt x="87066" y="214066"/>
                    <a:pt x="71478" y="228591"/>
                    <a:pt x="57661" y="228591"/>
                  </a:cubicBezTo>
                  <a:cubicBezTo>
                    <a:pt x="50576" y="228591"/>
                    <a:pt x="48805" y="223985"/>
                    <a:pt x="48805" y="216191"/>
                  </a:cubicBezTo>
                  <a:cubicBezTo>
                    <a:pt x="48805" y="208043"/>
                    <a:pt x="51285" y="201312"/>
                    <a:pt x="54473" y="193518"/>
                  </a:cubicBezTo>
                  <a:cubicBezTo>
                    <a:pt x="58016" y="183953"/>
                    <a:pt x="61913" y="174387"/>
                    <a:pt x="65810" y="165176"/>
                  </a:cubicBezTo>
                  <a:cubicBezTo>
                    <a:pt x="68998" y="156674"/>
                    <a:pt x="81752" y="124435"/>
                    <a:pt x="83169" y="120184"/>
                  </a:cubicBezTo>
                  <a:cubicBezTo>
                    <a:pt x="84232" y="116641"/>
                    <a:pt x="85295" y="112390"/>
                    <a:pt x="85295" y="108847"/>
                  </a:cubicBezTo>
                  <a:cubicBezTo>
                    <a:pt x="85295" y="92196"/>
                    <a:pt x="71124" y="78734"/>
                    <a:pt x="51639" y="78734"/>
                  </a:cubicBezTo>
                  <a:cubicBezTo>
                    <a:pt x="16566" y="78734"/>
                    <a:pt x="269" y="126915"/>
                    <a:pt x="269" y="132937"/>
                  </a:cubicBezTo>
                  <a:cubicBezTo>
                    <a:pt x="269" y="137543"/>
                    <a:pt x="5229" y="137543"/>
                    <a:pt x="6292" y="137543"/>
                  </a:cubicBezTo>
                  <a:cubicBezTo>
                    <a:pt x="11252" y="137543"/>
                    <a:pt x="11606" y="135772"/>
                    <a:pt x="12669" y="131875"/>
                  </a:cubicBezTo>
                  <a:cubicBezTo>
                    <a:pt x="21880" y="101407"/>
                    <a:pt x="37468" y="88654"/>
                    <a:pt x="50576" y="88654"/>
                  </a:cubicBezTo>
                  <a:cubicBezTo>
                    <a:pt x="56244" y="88654"/>
                    <a:pt x="59433" y="91488"/>
                    <a:pt x="59433" y="101053"/>
                  </a:cubicBezTo>
                  <a:cubicBezTo>
                    <a:pt x="59433" y="109201"/>
                    <a:pt x="57307" y="114515"/>
                    <a:pt x="48450" y="136480"/>
                  </a:cubicBezTo>
                  <a:lnTo>
                    <a:pt x="26131" y="193518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948C4C01-322D-3657-CC3B-C0896156DBE4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6413647" y="6592874"/>
              <a:ext cx="233313" cy="327448"/>
            </a:xfrm>
            <a:custGeom>
              <a:avLst/>
              <a:gdLst>
                <a:gd name="connsiteX0" fmla="*/ 231561 w 233313"/>
                <a:gd name="connsiteY0" fmla="*/ 30956 h 327448"/>
                <a:gd name="connsiteX1" fmla="*/ 233586 w 233313"/>
                <a:gd name="connsiteY1" fmla="*/ 19316 h 327448"/>
                <a:gd name="connsiteX2" fmla="*/ 218909 w 233313"/>
                <a:gd name="connsiteY2" fmla="*/ 5651 h 327448"/>
                <a:gd name="connsiteX3" fmla="*/ 201195 w 233313"/>
                <a:gd name="connsiteY3" fmla="*/ 16279 h 327448"/>
                <a:gd name="connsiteX4" fmla="*/ 194110 w 233313"/>
                <a:gd name="connsiteY4" fmla="*/ 43609 h 327448"/>
                <a:gd name="connsiteX5" fmla="*/ 183988 w 233313"/>
                <a:gd name="connsiteY5" fmla="*/ 84097 h 327448"/>
                <a:gd name="connsiteX6" fmla="*/ 161213 w 233313"/>
                <a:gd name="connsiteY6" fmla="*/ 175196 h 327448"/>
                <a:gd name="connsiteX7" fmla="*/ 104024 w 233313"/>
                <a:gd name="connsiteY7" fmla="*/ 218214 h 327448"/>
                <a:gd name="connsiteX8" fmla="*/ 72645 w 233313"/>
                <a:gd name="connsiteY8" fmla="*/ 177220 h 327448"/>
                <a:gd name="connsiteX9" fmla="*/ 98457 w 233313"/>
                <a:gd name="connsiteY9" fmla="*/ 78024 h 327448"/>
                <a:gd name="connsiteX10" fmla="*/ 108579 w 233313"/>
                <a:gd name="connsiteY10" fmla="*/ 41585 h 327448"/>
                <a:gd name="connsiteX11" fmla="*/ 67078 w 233313"/>
                <a:gd name="connsiteY11" fmla="*/ 84 h 327448"/>
                <a:gd name="connsiteX12" fmla="*/ 273 w 233313"/>
                <a:gd name="connsiteY12" fmla="*/ 78024 h 327448"/>
                <a:gd name="connsiteX13" fmla="*/ 6346 w 233313"/>
                <a:gd name="connsiteY13" fmla="*/ 83085 h 327448"/>
                <a:gd name="connsiteX14" fmla="*/ 14444 w 233313"/>
                <a:gd name="connsiteY14" fmla="*/ 73975 h 327448"/>
                <a:gd name="connsiteX15" fmla="*/ 65560 w 233313"/>
                <a:gd name="connsiteY15" fmla="*/ 11218 h 327448"/>
                <a:gd name="connsiteX16" fmla="*/ 78213 w 233313"/>
                <a:gd name="connsiteY16" fmla="*/ 27414 h 327448"/>
                <a:gd name="connsiteX17" fmla="*/ 69609 w 233313"/>
                <a:gd name="connsiteY17" fmla="*/ 62841 h 327448"/>
                <a:gd name="connsiteX18" fmla="*/ 40255 w 233313"/>
                <a:gd name="connsiteY18" fmla="*/ 169122 h 327448"/>
                <a:gd name="connsiteX19" fmla="*/ 101999 w 233313"/>
                <a:gd name="connsiteY19" fmla="*/ 229348 h 327448"/>
                <a:gd name="connsiteX20" fmla="*/ 153116 w 233313"/>
                <a:gd name="connsiteY20" fmla="*/ 206574 h 327448"/>
                <a:gd name="connsiteX21" fmla="*/ 120219 w 233313"/>
                <a:gd name="connsiteY21" fmla="*/ 284514 h 327448"/>
                <a:gd name="connsiteX22" fmla="*/ 64548 w 233313"/>
                <a:gd name="connsiteY22" fmla="*/ 316398 h 327448"/>
                <a:gd name="connsiteX23" fmla="*/ 26084 w 233313"/>
                <a:gd name="connsiteY23" fmla="*/ 295142 h 327448"/>
                <a:gd name="connsiteX24" fmla="*/ 47846 w 233313"/>
                <a:gd name="connsiteY24" fmla="*/ 289069 h 327448"/>
                <a:gd name="connsiteX25" fmla="*/ 57968 w 233313"/>
                <a:gd name="connsiteY25" fmla="*/ 268318 h 327448"/>
                <a:gd name="connsiteX26" fmla="*/ 39243 w 233313"/>
                <a:gd name="connsiteY26" fmla="*/ 250605 h 327448"/>
                <a:gd name="connsiteX27" fmla="*/ 10901 w 233313"/>
                <a:gd name="connsiteY27" fmla="*/ 283501 h 327448"/>
                <a:gd name="connsiteX28" fmla="*/ 64548 w 233313"/>
                <a:gd name="connsiteY28" fmla="*/ 327532 h 327448"/>
                <a:gd name="connsiteX29" fmla="*/ 182976 w 233313"/>
                <a:gd name="connsiteY29" fmla="*/ 224287 h 327448"/>
                <a:gd name="connsiteX30" fmla="*/ 231561 w 233313"/>
                <a:gd name="connsiteY30" fmla="*/ 30956 h 32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3313" h="327448">
                  <a:moveTo>
                    <a:pt x="231561" y="30956"/>
                  </a:moveTo>
                  <a:cubicBezTo>
                    <a:pt x="233586" y="23871"/>
                    <a:pt x="233586" y="22859"/>
                    <a:pt x="233586" y="19316"/>
                  </a:cubicBezTo>
                  <a:cubicBezTo>
                    <a:pt x="233586" y="10206"/>
                    <a:pt x="226500" y="5651"/>
                    <a:pt x="218909" y="5651"/>
                  </a:cubicBezTo>
                  <a:cubicBezTo>
                    <a:pt x="213848" y="5651"/>
                    <a:pt x="205750" y="8688"/>
                    <a:pt x="201195" y="16279"/>
                  </a:cubicBezTo>
                  <a:cubicBezTo>
                    <a:pt x="200183" y="18810"/>
                    <a:pt x="196134" y="34499"/>
                    <a:pt x="194110" y="43609"/>
                  </a:cubicBezTo>
                  <a:cubicBezTo>
                    <a:pt x="190567" y="56768"/>
                    <a:pt x="187024" y="70432"/>
                    <a:pt x="183988" y="84097"/>
                  </a:cubicBezTo>
                  <a:lnTo>
                    <a:pt x="161213" y="175196"/>
                  </a:lnTo>
                  <a:cubicBezTo>
                    <a:pt x="159189" y="182787"/>
                    <a:pt x="137426" y="218214"/>
                    <a:pt x="104024" y="218214"/>
                  </a:cubicBezTo>
                  <a:cubicBezTo>
                    <a:pt x="78213" y="218214"/>
                    <a:pt x="72645" y="195946"/>
                    <a:pt x="72645" y="177220"/>
                  </a:cubicBezTo>
                  <a:cubicBezTo>
                    <a:pt x="72645" y="153939"/>
                    <a:pt x="81249" y="122561"/>
                    <a:pt x="98457" y="78024"/>
                  </a:cubicBezTo>
                  <a:cubicBezTo>
                    <a:pt x="106554" y="57274"/>
                    <a:pt x="108579" y="51707"/>
                    <a:pt x="108579" y="41585"/>
                  </a:cubicBezTo>
                  <a:cubicBezTo>
                    <a:pt x="108579" y="18810"/>
                    <a:pt x="92383" y="84"/>
                    <a:pt x="67078" y="84"/>
                  </a:cubicBezTo>
                  <a:cubicBezTo>
                    <a:pt x="18999" y="84"/>
                    <a:pt x="273" y="73469"/>
                    <a:pt x="273" y="78024"/>
                  </a:cubicBezTo>
                  <a:cubicBezTo>
                    <a:pt x="273" y="83085"/>
                    <a:pt x="5334" y="83085"/>
                    <a:pt x="6346" y="83085"/>
                  </a:cubicBezTo>
                  <a:cubicBezTo>
                    <a:pt x="11407" y="83085"/>
                    <a:pt x="11913" y="82073"/>
                    <a:pt x="14444" y="73975"/>
                  </a:cubicBezTo>
                  <a:cubicBezTo>
                    <a:pt x="28108" y="26401"/>
                    <a:pt x="48352" y="11218"/>
                    <a:pt x="65560" y="11218"/>
                  </a:cubicBezTo>
                  <a:cubicBezTo>
                    <a:pt x="69609" y="11218"/>
                    <a:pt x="78213" y="11218"/>
                    <a:pt x="78213" y="27414"/>
                  </a:cubicBezTo>
                  <a:cubicBezTo>
                    <a:pt x="78213" y="40066"/>
                    <a:pt x="73152" y="53225"/>
                    <a:pt x="69609" y="62841"/>
                  </a:cubicBezTo>
                  <a:cubicBezTo>
                    <a:pt x="49365" y="116488"/>
                    <a:pt x="40255" y="145336"/>
                    <a:pt x="40255" y="169122"/>
                  </a:cubicBezTo>
                  <a:cubicBezTo>
                    <a:pt x="40255" y="214165"/>
                    <a:pt x="72139" y="229348"/>
                    <a:pt x="101999" y="229348"/>
                  </a:cubicBezTo>
                  <a:cubicBezTo>
                    <a:pt x="121737" y="229348"/>
                    <a:pt x="138945" y="220745"/>
                    <a:pt x="153116" y="206574"/>
                  </a:cubicBezTo>
                  <a:cubicBezTo>
                    <a:pt x="146536" y="232891"/>
                    <a:pt x="140463" y="257690"/>
                    <a:pt x="120219" y="284514"/>
                  </a:cubicBezTo>
                  <a:cubicBezTo>
                    <a:pt x="107060" y="301721"/>
                    <a:pt x="87828" y="316398"/>
                    <a:pt x="64548" y="316398"/>
                  </a:cubicBezTo>
                  <a:cubicBezTo>
                    <a:pt x="57462" y="316398"/>
                    <a:pt x="34688" y="314880"/>
                    <a:pt x="26084" y="295142"/>
                  </a:cubicBezTo>
                  <a:cubicBezTo>
                    <a:pt x="34182" y="295142"/>
                    <a:pt x="40761" y="295142"/>
                    <a:pt x="47846" y="289069"/>
                  </a:cubicBezTo>
                  <a:cubicBezTo>
                    <a:pt x="52907" y="284514"/>
                    <a:pt x="57968" y="277934"/>
                    <a:pt x="57968" y="268318"/>
                  </a:cubicBezTo>
                  <a:cubicBezTo>
                    <a:pt x="57968" y="252629"/>
                    <a:pt x="44304" y="250605"/>
                    <a:pt x="39243" y="250605"/>
                  </a:cubicBezTo>
                  <a:cubicBezTo>
                    <a:pt x="27602" y="250605"/>
                    <a:pt x="10901" y="258702"/>
                    <a:pt x="10901" y="283501"/>
                  </a:cubicBezTo>
                  <a:cubicBezTo>
                    <a:pt x="10901" y="308807"/>
                    <a:pt x="33169" y="327532"/>
                    <a:pt x="64548" y="327532"/>
                  </a:cubicBezTo>
                  <a:cubicBezTo>
                    <a:pt x="116676" y="327532"/>
                    <a:pt x="168805" y="281477"/>
                    <a:pt x="182976" y="224287"/>
                  </a:cubicBezTo>
                  <a:lnTo>
                    <a:pt x="231561" y="30956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A279029-93F9-F951-FDF0-A439EA5E8E56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6647103" y="6657603"/>
              <a:ext cx="155525" cy="307153"/>
            </a:xfrm>
            <a:custGeom>
              <a:avLst/>
              <a:gdLst>
                <a:gd name="connsiteX0" fmla="*/ 155803 w 155525"/>
                <a:gd name="connsiteY0" fmla="*/ 13548 h 307153"/>
                <a:gd name="connsiteX1" fmla="*/ 141632 w 155525"/>
                <a:gd name="connsiteY1" fmla="*/ 86 h 307153"/>
                <a:gd name="connsiteX2" fmla="*/ 121793 w 155525"/>
                <a:gd name="connsiteY2" fmla="*/ 19571 h 307153"/>
                <a:gd name="connsiteX3" fmla="*/ 135964 w 155525"/>
                <a:gd name="connsiteY3" fmla="*/ 33033 h 307153"/>
                <a:gd name="connsiteX4" fmla="*/ 155803 w 155525"/>
                <a:gd name="connsiteY4" fmla="*/ 13548 h 307153"/>
                <a:gd name="connsiteX5" fmla="*/ 80697 w 155525"/>
                <a:gd name="connsiteY5" fmla="*/ 252327 h 307153"/>
                <a:gd name="connsiteX6" fmla="*/ 34996 w 155525"/>
                <a:gd name="connsiteY6" fmla="*/ 297319 h 307153"/>
                <a:gd name="connsiteX7" fmla="*/ 22243 w 155525"/>
                <a:gd name="connsiteY7" fmla="*/ 295194 h 307153"/>
                <a:gd name="connsiteX8" fmla="*/ 34288 w 155525"/>
                <a:gd name="connsiteY8" fmla="*/ 277126 h 307153"/>
                <a:gd name="connsiteX9" fmla="*/ 20471 w 155525"/>
                <a:gd name="connsiteY9" fmla="*/ 264018 h 307153"/>
                <a:gd name="connsiteX10" fmla="*/ 278 w 155525"/>
                <a:gd name="connsiteY10" fmla="*/ 284920 h 307153"/>
                <a:gd name="connsiteX11" fmla="*/ 35351 w 155525"/>
                <a:gd name="connsiteY11" fmla="*/ 307239 h 307153"/>
                <a:gd name="connsiteX12" fmla="*/ 109039 w 155525"/>
                <a:gd name="connsiteY12" fmla="*/ 251264 h 307153"/>
                <a:gd name="connsiteX13" fmla="*/ 140924 w 155525"/>
                <a:gd name="connsiteY13" fmla="*/ 124435 h 307153"/>
                <a:gd name="connsiteX14" fmla="*/ 142695 w 155525"/>
                <a:gd name="connsiteY14" fmla="*/ 112035 h 307153"/>
                <a:gd name="connsiteX15" fmla="*/ 104788 w 155525"/>
                <a:gd name="connsiteY15" fmla="*/ 78734 h 307153"/>
                <a:gd name="connsiteX16" fmla="*/ 42790 w 155525"/>
                <a:gd name="connsiteY16" fmla="*/ 132937 h 307153"/>
                <a:gd name="connsiteX17" fmla="*/ 48813 w 155525"/>
                <a:gd name="connsiteY17" fmla="*/ 137543 h 307153"/>
                <a:gd name="connsiteX18" fmla="*/ 55898 w 155525"/>
                <a:gd name="connsiteY18" fmla="*/ 131166 h 307153"/>
                <a:gd name="connsiteX19" fmla="*/ 103725 w 155525"/>
                <a:gd name="connsiteY19" fmla="*/ 88654 h 307153"/>
                <a:gd name="connsiteX20" fmla="*/ 115770 w 155525"/>
                <a:gd name="connsiteY20" fmla="*/ 106013 h 307153"/>
                <a:gd name="connsiteX21" fmla="*/ 114707 w 155525"/>
                <a:gd name="connsiteY21" fmla="*/ 116641 h 307153"/>
                <a:gd name="connsiteX22" fmla="*/ 80697 w 155525"/>
                <a:gd name="connsiteY22" fmla="*/ 252327 h 30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5525" h="307153">
                  <a:moveTo>
                    <a:pt x="155803" y="13548"/>
                  </a:moveTo>
                  <a:cubicBezTo>
                    <a:pt x="155803" y="7525"/>
                    <a:pt x="151197" y="86"/>
                    <a:pt x="141632" y="86"/>
                  </a:cubicBezTo>
                  <a:cubicBezTo>
                    <a:pt x="131358" y="86"/>
                    <a:pt x="121793" y="10005"/>
                    <a:pt x="121793" y="19571"/>
                  </a:cubicBezTo>
                  <a:cubicBezTo>
                    <a:pt x="121793" y="25239"/>
                    <a:pt x="126044" y="33033"/>
                    <a:pt x="135964" y="33033"/>
                  </a:cubicBezTo>
                  <a:cubicBezTo>
                    <a:pt x="145529" y="33033"/>
                    <a:pt x="155803" y="23822"/>
                    <a:pt x="155803" y="13548"/>
                  </a:cubicBezTo>
                  <a:close/>
                  <a:moveTo>
                    <a:pt x="80697" y="252327"/>
                  </a:moveTo>
                  <a:cubicBezTo>
                    <a:pt x="74675" y="276772"/>
                    <a:pt x="55898" y="297319"/>
                    <a:pt x="34996" y="297319"/>
                  </a:cubicBezTo>
                  <a:cubicBezTo>
                    <a:pt x="30391" y="297319"/>
                    <a:pt x="26140" y="296611"/>
                    <a:pt x="22243" y="295194"/>
                  </a:cubicBezTo>
                  <a:cubicBezTo>
                    <a:pt x="31454" y="290943"/>
                    <a:pt x="34288" y="282440"/>
                    <a:pt x="34288" y="277126"/>
                  </a:cubicBezTo>
                  <a:cubicBezTo>
                    <a:pt x="34288" y="268623"/>
                    <a:pt x="27557" y="264018"/>
                    <a:pt x="20471" y="264018"/>
                  </a:cubicBezTo>
                  <a:cubicBezTo>
                    <a:pt x="9489" y="264018"/>
                    <a:pt x="278" y="273583"/>
                    <a:pt x="278" y="284920"/>
                  </a:cubicBezTo>
                  <a:cubicBezTo>
                    <a:pt x="278" y="298382"/>
                    <a:pt x="14094" y="307239"/>
                    <a:pt x="35351" y="307239"/>
                  </a:cubicBezTo>
                  <a:cubicBezTo>
                    <a:pt x="56607" y="307239"/>
                    <a:pt x="98057" y="294485"/>
                    <a:pt x="109039" y="251264"/>
                  </a:cubicBezTo>
                  <a:lnTo>
                    <a:pt x="140924" y="124435"/>
                  </a:lnTo>
                  <a:cubicBezTo>
                    <a:pt x="141986" y="120538"/>
                    <a:pt x="142695" y="117350"/>
                    <a:pt x="142695" y="112035"/>
                  </a:cubicBezTo>
                  <a:cubicBezTo>
                    <a:pt x="142695" y="92551"/>
                    <a:pt x="126044" y="78734"/>
                    <a:pt x="104788" y="78734"/>
                  </a:cubicBezTo>
                  <a:cubicBezTo>
                    <a:pt x="65464" y="78734"/>
                    <a:pt x="42790" y="127978"/>
                    <a:pt x="42790" y="132937"/>
                  </a:cubicBezTo>
                  <a:cubicBezTo>
                    <a:pt x="42790" y="137543"/>
                    <a:pt x="47750" y="137543"/>
                    <a:pt x="48813" y="137543"/>
                  </a:cubicBezTo>
                  <a:cubicBezTo>
                    <a:pt x="53064" y="137543"/>
                    <a:pt x="53418" y="136480"/>
                    <a:pt x="55898" y="131166"/>
                  </a:cubicBezTo>
                  <a:cubicBezTo>
                    <a:pt x="64755" y="110618"/>
                    <a:pt x="83177" y="88654"/>
                    <a:pt x="103725" y="88654"/>
                  </a:cubicBezTo>
                  <a:cubicBezTo>
                    <a:pt x="112582" y="88654"/>
                    <a:pt x="115770" y="94676"/>
                    <a:pt x="115770" y="106013"/>
                  </a:cubicBezTo>
                  <a:cubicBezTo>
                    <a:pt x="115770" y="109910"/>
                    <a:pt x="115062" y="114870"/>
                    <a:pt x="114707" y="116641"/>
                  </a:cubicBezTo>
                  <a:lnTo>
                    <a:pt x="80697" y="252327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33F2488-2B42-BA77-BFBA-4A7AE9E65DE1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6879584" y="6470903"/>
              <a:ext cx="430692" cy="345667"/>
            </a:xfrm>
            <a:custGeom>
              <a:avLst/>
              <a:gdLst>
                <a:gd name="connsiteX0" fmla="*/ 238656 w 430692"/>
                <a:gd name="connsiteY0" fmla="*/ 141287 h 345667"/>
                <a:gd name="connsiteX1" fmla="*/ 236126 w 430692"/>
                <a:gd name="connsiteY1" fmla="*/ 134201 h 345667"/>
                <a:gd name="connsiteX2" fmla="*/ 250802 w 430692"/>
                <a:gd name="connsiteY2" fmla="*/ 122561 h 345667"/>
                <a:gd name="connsiteX3" fmla="*/ 339370 w 430692"/>
                <a:gd name="connsiteY3" fmla="*/ 54237 h 345667"/>
                <a:gd name="connsiteX4" fmla="*/ 421865 w 430692"/>
                <a:gd name="connsiteY4" fmla="*/ 15773 h 345667"/>
                <a:gd name="connsiteX5" fmla="*/ 430975 w 430692"/>
                <a:gd name="connsiteY5" fmla="*/ 5651 h 345667"/>
                <a:gd name="connsiteX6" fmla="*/ 425408 w 430692"/>
                <a:gd name="connsiteY6" fmla="*/ 84 h 345667"/>
                <a:gd name="connsiteX7" fmla="*/ 389474 w 430692"/>
                <a:gd name="connsiteY7" fmla="*/ 1603 h 345667"/>
                <a:gd name="connsiteX8" fmla="*/ 333297 w 430692"/>
                <a:gd name="connsiteY8" fmla="*/ 84 h 345667"/>
                <a:gd name="connsiteX9" fmla="*/ 323681 w 430692"/>
                <a:gd name="connsiteY9" fmla="*/ 10206 h 345667"/>
                <a:gd name="connsiteX10" fmla="*/ 329754 w 430692"/>
                <a:gd name="connsiteY10" fmla="*/ 15773 h 345667"/>
                <a:gd name="connsiteX11" fmla="*/ 345444 w 430692"/>
                <a:gd name="connsiteY11" fmla="*/ 26401 h 345667"/>
                <a:gd name="connsiteX12" fmla="*/ 327224 w 430692"/>
                <a:gd name="connsiteY12" fmla="*/ 49682 h 345667"/>
                <a:gd name="connsiteX13" fmla="*/ 129844 w 430692"/>
                <a:gd name="connsiteY13" fmla="*/ 201513 h 345667"/>
                <a:gd name="connsiteX14" fmla="*/ 170332 w 430692"/>
                <a:gd name="connsiteY14" fmla="*/ 39054 h 345667"/>
                <a:gd name="connsiteX15" fmla="*/ 212845 w 430692"/>
                <a:gd name="connsiteY15" fmla="*/ 15773 h 345667"/>
                <a:gd name="connsiteX16" fmla="*/ 230052 w 430692"/>
                <a:gd name="connsiteY16" fmla="*/ 5651 h 345667"/>
                <a:gd name="connsiteX17" fmla="*/ 222967 w 430692"/>
                <a:gd name="connsiteY17" fmla="*/ 84 h 345667"/>
                <a:gd name="connsiteX18" fmla="*/ 158186 w 430692"/>
                <a:gd name="connsiteY18" fmla="*/ 1603 h 345667"/>
                <a:gd name="connsiteX19" fmla="*/ 92899 w 430692"/>
                <a:gd name="connsiteY19" fmla="*/ 84 h 345667"/>
                <a:gd name="connsiteX20" fmla="*/ 82777 w 430692"/>
                <a:gd name="connsiteY20" fmla="*/ 9700 h 345667"/>
                <a:gd name="connsiteX21" fmla="*/ 97454 w 430692"/>
                <a:gd name="connsiteY21" fmla="*/ 15773 h 345667"/>
                <a:gd name="connsiteX22" fmla="*/ 119216 w 430692"/>
                <a:gd name="connsiteY22" fmla="*/ 16786 h 345667"/>
                <a:gd name="connsiteX23" fmla="*/ 130350 w 430692"/>
                <a:gd name="connsiteY23" fmla="*/ 24883 h 345667"/>
                <a:gd name="connsiteX24" fmla="*/ 128326 w 430692"/>
                <a:gd name="connsiteY24" fmla="*/ 34499 h 345667"/>
                <a:gd name="connsiteX25" fmla="*/ 60508 w 430692"/>
                <a:gd name="connsiteY25" fmla="*/ 306276 h 345667"/>
                <a:gd name="connsiteX26" fmla="*/ 14453 w 430692"/>
                <a:gd name="connsiteY26" fmla="*/ 330063 h 345667"/>
                <a:gd name="connsiteX27" fmla="*/ 282 w 430692"/>
                <a:gd name="connsiteY27" fmla="*/ 339679 h 345667"/>
                <a:gd name="connsiteX28" fmla="*/ 7873 w 430692"/>
                <a:gd name="connsiteY28" fmla="*/ 345752 h 345667"/>
                <a:gd name="connsiteX29" fmla="*/ 72148 w 430692"/>
                <a:gd name="connsiteY29" fmla="*/ 344234 h 345667"/>
                <a:gd name="connsiteX30" fmla="*/ 104539 w 430692"/>
                <a:gd name="connsiteY30" fmla="*/ 344740 h 345667"/>
                <a:gd name="connsiteX31" fmla="*/ 137436 w 430692"/>
                <a:gd name="connsiteY31" fmla="*/ 345752 h 345667"/>
                <a:gd name="connsiteX32" fmla="*/ 147558 w 430692"/>
                <a:gd name="connsiteY32" fmla="*/ 335630 h 345667"/>
                <a:gd name="connsiteX33" fmla="*/ 133387 w 430692"/>
                <a:gd name="connsiteY33" fmla="*/ 330063 h 345667"/>
                <a:gd name="connsiteX34" fmla="*/ 100490 w 430692"/>
                <a:gd name="connsiteY34" fmla="*/ 320953 h 345667"/>
                <a:gd name="connsiteX35" fmla="*/ 105045 w 430692"/>
                <a:gd name="connsiteY35" fmla="*/ 298684 h 345667"/>
                <a:gd name="connsiteX36" fmla="*/ 125289 w 430692"/>
                <a:gd name="connsiteY36" fmla="*/ 219226 h 345667"/>
                <a:gd name="connsiteX37" fmla="*/ 200698 w 430692"/>
                <a:gd name="connsiteY37" fmla="*/ 160519 h 345667"/>
                <a:gd name="connsiteX38" fmla="*/ 259406 w 430692"/>
                <a:gd name="connsiteY38" fmla="*/ 296660 h 345667"/>
                <a:gd name="connsiteX39" fmla="*/ 265479 w 430692"/>
                <a:gd name="connsiteY39" fmla="*/ 314374 h 345667"/>
                <a:gd name="connsiteX40" fmla="*/ 239162 w 430692"/>
                <a:gd name="connsiteY40" fmla="*/ 330063 h 345667"/>
                <a:gd name="connsiteX41" fmla="*/ 228028 w 430692"/>
                <a:gd name="connsiteY41" fmla="*/ 340185 h 345667"/>
                <a:gd name="connsiteX42" fmla="*/ 235113 w 430692"/>
                <a:gd name="connsiteY42" fmla="*/ 345752 h 345667"/>
                <a:gd name="connsiteX43" fmla="*/ 296858 w 430692"/>
                <a:gd name="connsiteY43" fmla="*/ 344234 h 345667"/>
                <a:gd name="connsiteX44" fmla="*/ 346456 w 430692"/>
                <a:gd name="connsiteY44" fmla="*/ 345752 h 345667"/>
                <a:gd name="connsiteX45" fmla="*/ 355566 w 430692"/>
                <a:gd name="connsiteY45" fmla="*/ 335630 h 345667"/>
                <a:gd name="connsiteX46" fmla="*/ 345444 w 430692"/>
                <a:gd name="connsiteY46" fmla="*/ 330063 h 345667"/>
                <a:gd name="connsiteX47" fmla="*/ 310523 w 430692"/>
                <a:gd name="connsiteY47" fmla="*/ 307288 h 345667"/>
                <a:gd name="connsiteX48" fmla="*/ 238656 w 430692"/>
                <a:gd name="connsiteY48" fmla="*/ 141287 h 34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30692" h="345667">
                  <a:moveTo>
                    <a:pt x="238656" y="141287"/>
                  </a:moveTo>
                  <a:cubicBezTo>
                    <a:pt x="238150" y="139768"/>
                    <a:pt x="236126" y="135720"/>
                    <a:pt x="236126" y="134201"/>
                  </a:cubicBezTo>
                  <a:cubicBezTo>
                    <a:pt x="236126" y="133695"/>
                    <a:pt x="245235" y="126610"/>
                    <a:pt x="250802" y="122561"/>
                  </a:cubicBezTo>
                  <a:lnTo>
                    <a:pt x="339370" y="54237"/>
                  </a:lnTo>
                  <a:cubicBezTo>
                    <a:pt x="386944" y="19316"/>
                    <a:pt x="406682" y="17292"/>
                    <a:pt x="421865" y="15773"/>
                  </a:cubicBezTo>
                  <a:cubicBezTo>
                    <a:pt x="425914" y="15267"/>
                    <a:pt x="430975" y="14761"/>
                    <a:pt x="430975" y="5651"/>
                  </a:cubicBezTo>
                  <a:cubicBezTo>
                    <a:pt x="430975" y="3627"/>
                    <a:pt x="429456" y="84"/>
                    <a:pt x="425408" y="84"/>
                  </a:cubicBezTo>
                  <a:cubicBezTo>
                    <a:pt x="414273" y="84"/>
                    <a:pt x="401621" y="1603"/>
                    <a:pt x="389474" y="1603"/>
                  </a:cubicBezTo>
                  <a:cubicBezTo>
                    <a:pt x="371255" y="1603"/>
                    <a:pt x="351517" y="84"/>
                    <a:pt x="333297" y="84"/>
                  </a:cubicBezTo>
                  <a:cubicBezTo>
                    <a:pt x="329754" y="84"/>
                    <a:pt x="323681" y="84"/>
                    <a:pt x="323681" y="10206"/>
                  </a:cubicBezTo>
                  <a:cubicBezTo>
                    <a:pt x="323681" y="13749"/>
                    <a:pt x="326212" y="15267"/>
                    <a:pt x="329754" y="15773"/>
                  </a:cubicBezTo>
                  <a:cubicBezTo>
                    <a:pt x="340889" y="16786"/>
                    <a:pt x="345444" y="19316"/>
                    <a:pt x="345444" y="26401"/>
                  </a:cubicBezTo>
                  <a:cubicBezTo>
                    <a:pt x="345444" y="35511"/>
                    <a:pt x="330261" y="47152"/>
                    <a:pt x="327224" y="49682"/>
                  </a:cubicBezTo>
                  <a:lnTo>
                    <a:pt x="129844" y="201513"/>
                  </a:lnTo>
                  <a:lnTo>
                    <a:pt x="170332" y="39054"/>
                  </a:lnTo>
                  <a:cubicBezTo>
                    <a:pt x="174887" y="20834"/>
                    <a:pt x="175899" y="15773"/>
                    <a:pt x="212845" y="15773"/>
                  </a:cubicBezTo>
                  <a:cubicBezTo>
                    <a:pt x="225497" y="15773"/>
                    <a:pt x="230052" y="15773"/>
                    <a:pt x="230052" y="5651"/>
                  </a:cubicBezTo>
                  <a:cubicBezTo>
                    <a:pt x="230052" y="1096"/>
                    <a:pt x="226003" y="84"/>
                    <a:pt x="222967" y="84"/>
                  </a:cubicBezTo>
                  <a:cubicBezTo>
                    <a:pt x="208796" y="84"/>
                    <a:pt x="172357" y="1603"/>
                    <a:pt x="158186" y="1603"/>
                  </a:cubicBezTo>
                  <a:cubicBezTo>
                    <a:pt x="143509" y="1603"/>
                    <a:pt x="107576" y="84"/>
                    <a:pt x="92899" y="84"/>
                  </a:cubicBezTo>
                  <a:cubicBezTo>
                    <a:pt x="89356" y="84"/>
                    <a:pt x="82777" y="84"/>
                    <a:pt x="82777" y="9700"/>
                  </a:cubicBezTo>
                  <a:cubicBezTo>
                    <a:pt x="82777" y="15773"/>
                    <a:pt x="87331" y="15773"/>
                    <a:pt x="97454" y="15773"/>
                  </a:cubicBezTo>
                  <a:cubicBezTo>
                    <a:pt x="104033" y="15773"/>
                    <a:pt x="113143" y="16279"/>
                    <a:pt x="119216" y="16786"/>
                  </a:cubicBezTo>
                  <a:cubicBezTo>
                    <a:pt x="127314" y="17798"/>
                    <a:pt x="130350" y="19316"/>
                    <a:pt x="130350" y="24883"/>
                  </a:cubicBezTo>
                  <a:cubicBezTo>
                    <a:pt x="130350" y="26908"/>
                    <a:pt x="129844" y="28426"/>
                    <a:pt x="128326" y="34499"/>
                  </a:cubicBezTo>
                  <a:lnTo>
                    <a:pt x="60508" y="306276"/>
                  </a:lnTo>
                  <a:cubicBezTo>
                    <a:pt x="55447" y="326014"/>
                    <a:pt x="54435" y="330063"/>
                    <a:pt x="14453" y="330063"/>
                  </a:cubicBezTo>
                  <a:cubicBezTo>
                    <a:pt x="5849" y="330063"/>
                    <a:pt x="282" y="330063"/>
                    <a:pt x="282" y="339679"/>
                  </a:cubicBezTo>
                  <a:cubicBezTo>
                    <a:pt x="282" y="345752"/>
                    <a:pt x="6355" y="345752"/>
                    <a:pt x="7873" y="345752"/>
                  </a:cubicBezTo>
                  <a:cubicBezTo>
                    <a:pt x="22044" y="345752"/>
                    <a:pt x="57978" y="344234"/>
                    <a:pt x="72148" y="344234"/>
                  </a:cubicBezTo>
                  <a:cubicBezTo>
                    <a:pt x="82777" y="344234"/>
                    <a:pt x="93911" y="344740"/>
                    <a:pt x="104539" y="344740"/>
                  </a:cubicBezTo>
                  <a:cubicBezTo>
                    <a:pt x="115673" y="344740"/>
                    <a:pt x="126807" y="345752"/>
                    <a:pt x="137436" y="345752"/>
                  </a:cubicBezTo>
                  <a:cubicBezTo>
                    <a:pt x="140978" y="345752"/>
                    <a:pt x="147558" y="345752"/>
                    <a:pt x="147558" y="335630"/>
                  </a:cubicBezTo>
                  <a:cubicBezTo>
                    <a:pt x="147558" y="330063"/>
                    <a:pt x="143003" y="330063"/>
                    <a:pt x="133387" y="330063"/>
                  </a:cubicBezTo>
                  <a:cubicBezTo>
                    <a:pt x="114661" y="330063"/>
                    <a:pt x="100490" y="330063"/>
                    <a:pt x="100490" y="320953"/>
                  </a:cubicBezTo>
                  <a:cubicBezTo>
                    <a:pt x="100490" y="317410"/>
                    <a:pt x="103527" y="306276"/>
                    <a:pt x="105045" y="298684"/>
                  </a:cubicBezTo>
                  <a:cubicBezTo>
                    <a:pt x="112130" y="272367"/>
                    <a:pt x="118710" y="245544"/>
                    <a:pt x="125289" y="219226"/>
                  </a:cubicBezTo>
                  <a:lnTo>
                    <a:pt x="200698" y="160519"/>
                  </a:lnTo>
                  <a:lnTo>
                    <a:pt x="259406" y="296660"/>
                  </a:lnTo>
                  <a:cubicBezTo>
                    <a:pt x="265479" y="310325"/>
                    <a:pt x="265479" y="311337"/>
                    <a:pt x="265479" y="314374"/>
                  </a:cubicBezTo>
                  <a:cubicBezTo>
                    <a:pt x="265479" y="329557"/>
                    <a:pt x="243717" y="330063"/>
                    <a:pt x="239162" y="330063"/>
                  </a:cubicBezTo>
                  <a:cubicBezTo>
                    <a:pt x="233595" y="330063"/>
                    <a:pt x="228028" y="330063"/>
                    <a:pt x="228028" y="340185"/>
                  </a:cubicBezTo>
                  <a:cubicBezTo>
                    <a:pt x="228028" y="345752"/>
                    <a:pt x="234101" y="345752"/>
                    <a:pt x="235113" y="345752"/>
                  </a:cubicBezTo>
                  <a:cubicBezTo>
                    <a:pt x="255357" y="345752"/>
                    <a:pt x="276614" y="344234"/>
                    <a:pt x="296858" y="344234"/>
                  </a:cubicBezTo>
                  <a:cubicBezTo>
                    <a:pt x="307992" y="344234"/>
                    <a:pt x="335322" y="345752"/>
                    <a:pt x="346456" y="345752"/>
                  </a:cubicBezTo>
                  <a:cubicBezTo>
                    <a:pt x="348986" y="345752"/>
                    <a:pt x="355566" y="345752"/>
                    <a:pt x="355566" y="335630"/>
                  </a:cubicBezTo>
                  <a:cubicBezTo>
                    <a:pt x="355566" y="330063"/>
                    <a:pt x="349999" y="330063"/>
                    <a:pt x="345444" y="330063"/>
                  </a:cubicBezTo>
                  <a:cubicBezTo>
                    <a:pt x="324693" y="329557"/>
                    <a:pt x="318114" y="325002"/>
                    <a:pt x="310523" y="307288"/>
                  </a:cubicBezTo>
                  <a:lnTo>
                    <a:pt x="238656" y="141287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1EC321C2-FA99-A9F4-F8CE-F56EB68B3FAE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7376493" y="6436994"/>
              <a:ext cx="117415" cy="506102"/>
            </a:xfrm>
            <a:custGeom>
              <a:avLst/>
              <a:gdLst>
                <a:gd name="connsiteX0" fmla="*/ 117707 w 117415"/>
                <a:gd name="connsiteY0" fmla="*/ 501125 h 506102"/>
                <a:gd name="connsiteX1" fmla="*/ 109103 w 117415"/>
                <a:gd name="connsiteY1" fmla="*/ 489991 h 506102"/>
                <a:gd name="connsiteX2" fmla="*/ 29645 w 117415"/>
                <a:gd name="connsiteY2" fmla="*/ 253135 h 506102"/>
                <a:gd name="connsiteX3" fmla="*/ 111127 w 117415"/>
                <a:gd name="connsiteY3" fmla="*/ 13749 h 506102"/>
                <a:gd name="connsiteX4" fmla="*/ 117707 w 117415"/>
                <a:gd name="connsiteY4" fmla="*/ 5145 h 506102"/>
                <a:gd name="connsiteX5" fmla="*/ 112646 w 117415"/>
                <a:gd name="connsiteY5" fmla="*/ 84 h 506102"/>
                <a:gd name="connsiteX6" fmla="*/ 32176 w 117415"/>
                <a:gd name="connsiteY6" fmla="*/ 98774 h 506102"/>
                <a:gd name="connsiteX7" fmla="*/ 291 w 117415"/>
                <a:gd name="connsiteY7" fmla="*/ 253135 h 506102"/>
                <a:gd name="connsiteX8" fmla="*/ 33694 w 117415"/>
                <a:gd name="connsiteY8" fmla="*/ 411039 h 506102"/>
                <a:gd name="connsiteX9" fmla="*/ 112646 w 117415"/>
                <a:gd name="connsiteY9" fmla="*/ 506186 h 506102"/>
                <a:gd name="connsiteX10" fmla="*/ 117707 w 117415"/>
                <a:gd name="connsiteY10" fmla="*/ 501125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415" h="506102">
                  <a:moveTo>
                    <a:pt x="117707" y="501125"/>
                  </a:moveTo>
                  <a:cubicBezTo>
                    <a:pt x="117707" y="499607"/>
                    <a:pt x="117707" y="498595"/>
                    <a:pt x="109103" y="489991"/>
                  </a:cubicBezTo>
                  <a:cubicBezTo>
                    <a:pt x="45840" y="426222"/>
                    <a:pt x="29645" y="330569"/>
                    <a:pt x="29645" y="253135"/>
                  </a:cubicBezTo>
                  <a:cubicBezTo>
                    <a:pt x="29645" y="165074"/>
                    <a:pt x="48877" y="77012"/>
                    <a:pt x="111127" y="13749"/>
                  </a:cubicBezTo>
                  <a:cubicBezTo>
                    <a:pt x="117707" y="7676"/>
                    <a:pt x="117707" y="6664"/>
                    <a:pt x="117707" y="5145"/>
                  </a:cubicBezTo>
                  <a:cubicBezTo>
                    <a:pt x="117707" y="1603"/>
                    <a:pt x="115682" y="84"/>
                    <a:pt x="112646" y="84"/>
                  </a:cubicBezTo>
                  <a:cubicBezTo>
                    <a:pt x="107585" y="84"/>
                    <a:pt x="62036" y="34499"/>
                    <a:pt x="32176" y="98774"/>
                  </a:cubicBezTo>
                  <a:cubicBezTo>
                    <a:pt x="6364" y="154445"/>
                    <a:pt x="291" y="210623"/>
                    <a:pt x="291" y="253135"/>
                  </a:cubicBezTo>
                  <a:cubicBezTo>
                    <a:pt x="291" y="292611"/>
                    <a:pt x="5858" y="353850"/>
                    <a:pt x="33694" y="411039"/>
                  </a:cubicBezTo>
                  <a:cubicBezTo>
                    <a:pt x="64060" y="473290"/>
                    <a:pt x="107585" y="506186"/>
                    <a:pt x="112646" y="506186"/>
                  </a:cubicBezTo>
                  <a:cubicBezTo>
                    <a:pt x="115682" y="506186"/>
                    <a:pt x="117707" y="504668"/>
                    <a:pt x="117707" y="501125"/>
                  </a:cubicBez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45BD1E2-30B6-D40C-35AE-E17A60CA9BB1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7537884" y="6592874"/>
              <a:ext cx="252038" cy="229264"/>
            </a:xfrm>
            <a:custGeom>
              <a:avLst/>
              <a:gdLst>
                <a:gd name="connsiteX0" fmla="*/ 154656 w 252038"/>
                <a:gd name="connsiteY0" fmla="*/ 70939 h 229264"/>
                <a:gd name="connsiteX1" fmla="*/ 204760 w 252038"/>
                <a:gd name="connsiteY1" fmla="*/ 11218 h 229264"/>
                <a:gd name="connsiteX2" fmla="*/ 230065 w 252038"/>
                <a:gd name="connsiteY2" fmla="*/ 17798 h 229264"/>
                <a:gd name="connsiteX3" fmla="*/ 205772 w 252038"/>
                <a:gd name="connsiteY3" fmla="*/ 45127 h 229264"/>
                <a:gd name="connsiteX4" fmla="*/ 225004 w 252038"/>
                <a:gd name="connsiteY4" fmla="*/ 62841 h 229264"/>
                <a:gd name="connsiteX5" fmla="*/ 252334 w 252038"/>
                <a:gd name="connsiteY5" fmla="*/ 33487 h 229264"/>
                <a:gd name="connsiteX6" fmla="*/ 205266 w 252038"/>
                <a:gd name="connsiteY6" fmla="*/ 84 h 229264"/>
                <a:gd name="connsiteX7" fmla="*/ 152126 w 252038"/>
                <a:gd name="connsiteY7" fmla="*/ 38548 h 229264"/>
                <a:gd name="connsiteX8" fmla="*/ 97467 w 252038"/>
                <a:gd name="connsiteY8" fmla="*/ 84 h 229264"/>
                <a:gd name="connsiteX9" fmla="*/ 15984 w 252038"/>
                <a:gd name="connsiteY9" fmla="*/ 78024 h 229264"/>
                <a:gd name="connsiteX10" fmla="*/ 22057 w 252038"/>
                <a:gd name="connsiteY10" fmla="*/ 83085 h 229264"/>
                <a:gd name="connsiteX11" fmla="*/ 28637 w 252038"/>
                <a:gd name="connsiteY11" fmla="*/ 77518 h 229264"/>
                <a:gd name="connsiteX12" fmla="*/ 96454 w 252038"/>
                <a:gd name="connsiteY12" fmla="*/ 11218 h 229264"/>
                <a:gd name="connsiteX13" fmla="*/ 123784 w 252038"/>
                <a:gd name="connsiteY13" fmla="*/ 45127 h 229264"/>
                <a:gd name="connsiteX14" fmla="*/ 96454 w 252038"/>
                <a:gd name="connsiteY14" fmla="*/ 165580 h 229264"/>
                <a:gd name="connsiteX15" fmla="*/ 48375 w 252038"/>
                <a:gd name="connsiteY15" fmla="*/ 218214 h 229264"/>
                <a:gd name="connsiteX16" fmla="*/ 23070 w 252038"/>
                <a:gd name="connsiteY16" fmla="*/ 211635 h 229264"/>
                <a:gd name="connsiteX17" fmla="*/ 46856 w 252038"/>
                <a:gd name="connsiteY17" fmla="*/ 184305 h 229264"/>
                <a:gd name="connsiteX18" fmla="*/ 28131 w 252038"/>
                <a:gd name="connsiteY18" fmla="*/ 166592 h 229264"/>
                <a:gd name="connsiteX19" fmla="*/ 295 w 252038"/>
                <a:gd name="connsiteY19" fmla="*/ 195946 h 229264"/>
                <a:gd name="connsiteX20" fmla="*/ 47869 w 252038"/>
                <a:gd name="connsiteY20" fmla="*/ 229348 h 229264"/>
                <a:gd name="connsiteX21" fmla="*/ 101009 w 252038"/>
                <a:gd name="connsiteY21" fmla="*/ 190885 h 229264"/>
                <a:gd name="connsiteX22" fmla="*/ 155668 w 252038"/>
                <a:gd name="connsiteY22" fmla="*/ 229348 h 229264"/>
                <a:gd name="connsiteX23" fmla="*/ 236645 w 252038"/>
                <a:gd name="connsiteY23" fmla="*/ 151409 h 229264"/>
                <a:gd name="connsiteX24" fmla="*/ 230571 w 252038"/>
                <a:gd name="connsiteY24" fmla="*/ 146348 h 229264"/>
                <a:gd name="connsiteX25" fmla="*/ 223992 w 252038"/>
                <a:gd name="connsiteY25" fmla="*/ 151915 h 229264"/>
                <a:gd name="connsiteX26" fmla="*/ 156680 w 252038"/>
                <a:gd name="connsiteY26" fmla="*/ 218214 h 229264"/>
                <a:gd name="connsiteX27" fmla="*/ 128845 w 252038"/>
                <a:gd name="connsiteY27" fmla="*/ 184811 h 229264"/>
                <a:gd name="connsiteX28" fmla="*/ 137449 w 252038"/>
                <a:gd name="connsiteY28" fmla="*/ 140274 h 229264"/>
                <a:gd name="connsiteX29" fmla="*/ 154656 w 252038"/>
                <a:gd name="connsiteY29" fmla="*/ 70939 h 22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2038" h="229264">
                  <a:moveTo>
                    <a:pt x="154656" y="70939"/>
                  </a:moveTo>
                  <a:cubicBezTo>
                    <a:pt x="157693" y="57780"/>
                    <a:pt x="169333" y="11218"/>
                    <a:pt x="204760" y="11218"/>
                  </a:cubicBezTo>
                  <a:cubicBezTo>
                    <a:pt x="207291" y="11218"/>
                    <a:pt x="219437" y="11218"/>
                    <a:pt x="230065" y="17798"/>
                  </a:cubicBezTo>
                  <a:cubicBezTo>
                    <a:pt x="215894" y="20328"/>
                    <a:pt x="205772" y="32981"/>
                    <a:pt x="205772" y="45127"/>
                  </a:cubicBezTo>
                  <a:cubicBezTo>
                    <a:pt x="205772" y="53225"/>
                    <a:pt x="211339" y="62841"/>
                    <a:pt x="225004" y="62841"/>
                  </a:cubicBezTo>
                  <a:cubicBezTo>
                    <a:pt x="236139" y="62841"/>
                    <a:pt x="252334" y="53731"/>
                    <a:pt x="252334" y="33487"/>
                  </a:cubicBezTo>
                  <a:cubicBezTo>
                    <a:pt x="252334" y="7170"/>
                    <a:pt x="222474" y="84"/>
                    <a:pt x="205266" y="84"/>
                  </a:cubicBezTo>
                  <a:cubicBezTo>
                    <a:pt x="175912" y="84"/>
                    <a:pt x="158199" y="26908"/>
                    <a:pt x="152126" y="38548"/>
                  </a:cubicBezTo>
                  <a:cubicBezTo>
                    <a:pt x="139473" y="5145"/>
                    <a:pt x="112143" y="84"/>
                    <a:pt x="97467" y="84"/>
                  </a:cubicBezTo>
                  <a:cubicBezTo>
                    <a:pt x="44832" y="84"/>
                    <a:pt x="15984" y="65371"/>
                    <a:pt x="15984" y="78024"/>
                  </a:cubicBezTo>
                  <a:cubicBezTo>
                    <a:pt x="15984" y="83085"/>
                    <a:pt x="21045" y="83085"/>
                    <a:pt x="22057" y="83085"/>
                  </a:cubicBezTo>
                  <a:cubicBezTo>
                    <a:pt x="26106" y="83085"/>
                    <a:pt x="27624" y="82073"/>
                    <a:pt x="28637" y="77518"/>
                  </a:cubicBezTo>
                  <a:cubicBezTo>
                    <a:pt x="45844" y="23871"/>
                    <a:pt x="79247" y="11218"/>
                    <a:pt x="96454" y="11218"/>
                  </a:cubicBezTo>
                  <a:cubicBezTo>
                    <a:pt x="106070" y="11218"/>
                    <a:pt x="123784" y="15773"/>
                    <a:pt x="123784" y="45127"/>
                  </a:cubicBezTo>
                  <a:cubicBezTo>
                    <a:pt x="123784" y="60816"/>
                    <a:pt x="115180" y="94725"/>
                    <a:pt x="96454" y="165580"/>
                  </a:cubicBezTo>
                  <a:cubicBezTo>
                    <a:pt x="88357" y="196958"/>
                    <a:pt x="70643" y="218214"/>
                    <a:pt x="48375" y="218214"/>
                  </a:cubicBezTo>
                  <a:cubicBezTo>
                    <a:pt x="45338" y="218214"/>
                    <a:pt x="33698" y="218214"/>
                    <a:pt x="23070" y="211635"/>
                  </a:cubicBezTo>
                  <a:cubicBezTo>
                    <a:pt x="35722" y="209104"/>
                    <a:pt x="46856" y="198476"/>
                    <a:pt x="46856" y="184305"/>
                  </a:cubicBezTo>
                  <a:cubicBezTo>
                    <a:pt x="46856" y="170641"/>
                    <a:pt x="35722" y="166592"/>
                    <a:pt x="28131" y="166592"/>
                  </a:cubicBezTo>
                  <a:cubicBezTo>
                    <a:pt x="12947" y="166592"/>
                    <a:pt x="295" y="179750"/>
                    <a:pt x="295" y="195946"/>
                  </a:cubicBezTo>
                  <a:cubicBezTo>
                    <a:pt x="295" y="219226"/>
                    <a:pt x="25600" y="229348"/>
                    <a:pt x="47869" y="229348"/>
                  </a:cubicBezTo>
                  <a:cubicBezTo>
                    <a:pt x="81271" y="229348"/>
                    <a:pt x="99491" y="193921"/>
                    <a:pt x="101009" y="190885"/>
                  </a:cubicBezTo>
                  <a:cubicBezTo>
                    <a:pt x="107082" y="209610"/>
                    <a:pt x="125302" y="229348"/>
                    <a:pt x="155668" y="229348"/>
                  </a:cubicBezTo>
                  <a:cubicBezTo>
                    <a:pt x="207797" y="229348"/>
                    <a:pt x="236645" y="164061"/>
                    <a:pt x="236645" y="151409"/>
                  </a:cubicBezTo>
                  <a:cubicBezTo>
                    <a:pt x="236645" y="146348"/>
                    <a:pt x="232090" y="146348"/>
                    <a:pt x="230571" y="146348"/>
                  </a:cubicBezTo>
                  <a:cubicBezTo>
                    <a:pt x="226016" y="146348"/>
                    <a:pt x="225004" y="148372"/>
                    <a:pt x="223992" y="151915"/>
                  </a:cubicBezTo>
                  <a:cubicBezTo>
                    <a:pt x="207291" y="206068"/>
                    <a:pt x="172876" y="218214"/>
                    <a:pt x="156680" y="218214"/>
                  </a:cubicBezTo>
                  <a:cubicBezTo>
                    <a:pt x="136942" y="218214"/>
                    <a:pt x="128845" y="202019"/>
                    <a:pt x="128845" y="184811"/>
                  </a:cubicBezTo>
                  <a:cubicBezTo>
                    <a:pt x="128845" y="173677"/>
                    <a:pt x="131881" y="162543"/>
                    <a:pt x="137449" y="140274"/>
                  </a:cubicBezTo>
                  <a:lnTo>
                    <a:pt x="154656" y="70939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0259C46-2210-7B2E-5579-7435AF672D41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7829109" y="6657603"/>
              <a:ext cx="107344" cy="238424"/>
            </a:xfrm>
            <a:custGeom>
              <a:avLst/>
              <a:gdLst>
                <a:gd name="connsiteX0" fmla="*/ 98434 w 107344"/>
                <a:gd name="connsiteY0" fmla="*/ 13548 h 238424"/>
                <a:gd name="connsiteX1" fmla="*/ 84263 w 107344"/>
                <a:gd name="connsiteY1" fmla="*/ 86 h 238424"/>
                <a:gd name="connsiteX2" fmla="*/ 64424 w 107344"/>
                <a:gd name="connsiteY2" fmla="*/ 19571 h 238424"/>
                <a:gd name="connsiteX3" fmla="*/ 78595 w 107344"/>
                <a:gd name="connsiteY3" fmla="*/ 33033 h 238424"/>
                <a:gd name="connsiteX4" fmla="*/ 98434 w 107344"/>
                <a:gd name="connsiteY4" fmla="*/ 13548 h 238424"/>
                <a:gd name="connsiteX5" fmla="*/ 26162 w 107344"/>
                <a:gd name="connsiteY5" fmla="*/ 193518 h 238424"/>
                <a:gd name="connsiteX6" fmla="*/ 22974 w 107344"/>
                <a:gd name="connsiteY6" fmla="*/ 208397 h 238424"/>
                <a:gd name="connsiteX7" fmla="*/ 56630 w 107344"/>
                <a:gd name="connsiteY7" fmla="*/ 238510 h 238424"/>
                <a:gd name="connsiteX8" fmla="*/ 107645 w 107344"/>
                <a:gd name="connsiteY8" fmla="*/ 184307 h 238424"/>
                <a:gd name="connsiteX9" fmla="*/ 101977 w 107344"/>
                <a:gd name="connsiteY9" fmla="*/ 179701 h 238424"/>
                <a:gd name="connsiteX10" fmla="*/ 95245 w 107344"/>
                <a:gd name="connsiteY10" fmla="*/ 185724 h 238424"/>
                <a:gd name="connsiteX11" fmla="*/ 57693 w 107344"/>
                <a:gd name="connsiteY11" fmla="*/ 228591 h 238424"/>
                <a:gd name="connsiteX12" fmla="*/ 48836 w 107344"/>
                <a:gd name="connsiteY12" fmla="*/ 216191 h 238424"/>
                <a:gd name="connsiteX13" fmla="*/ 54504 w 107344"/>
                <a:gd name="connsiteY13" fmla="*/ 193518 h 238424"/>
                <a:gd name="connsiteX14" fmla="*/ 65841 w 107344"/>
                <a:gd name="connsiteY14" fmla="*/ 165176 h 238424"/>
                <a:gd name="connsiteX15" fmla="*/ 83200 w 107344"/>
                <a:gd name="connsiteY15" fmla="*/ 120184 h 238424"/>
                <a:gd name="connsiteX16" fmla="*/ 85326 w 107344"/>
                <a:gd name="connsiteY16" fmla="*/ 108847 h 238424"/>
                <a:gd name="connsiteX17" fmla="*/ 51670 w 107344"/>
                <a:gd name="connsiteY17" fmla="*/ 78734 h 238424"/>
                <a:gd name="connsiteX18" fmla="*/ 301 w 107344"/>
                <a:gd name="connsiteY18" fmla="*/ 132937 h 238424"/>
                <a:gd name="connsiteX19" fmla="*/ 6323 w 107344"/>
                <a:gd name="connsiteY19" fmla="*/ 137543 h 238424"/>
                <a:gd name="connsiteX20" fmla="*/ 12700 w 107344"/>
                <a:gd name="connsiteY20" fmla="*/ 131875 h 238424"/>
                <a:gd name="connsiteX21" fmla="*/ 50607 w 107344"/>
                <a:gd name="connsiteY21" fmla="*/ 88654 h 238424"/>
                <a:gd name="connsiteX22" fmla="*/ 59464 w 107344"/>
                <a:gd name="connsiteY22" fmla="*/ 101053 h 238424"/>
                <a:gd name="connsiteX23" fmla="*/ 48482 w 107344"/>
                <a:gd name="connsiteY23" fmla="*/ 136480 h 238424"/>
                <a:gd name="connsiteX24" fmla="*/ 26162 w 107344"/>
                <a:gd name="connsiteY24" fmla="*/ 193518 h 23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344" h="238424">
                  <a:moveTo>
                    <a:pt x="98434" y="13548"/>
                  </a:moveTo>
                  <a:cubicBezTo>
                    <a:pt x="98434" y="7880"/>
                    <a:pt x="94183" y="86"/>
                    <a:pt x="84263" y="86"/>
                  </a:cubicBezTo>
                  <a:cubicBezTo>
                    <a:pt x="74698" y="86"/>
                    <a:pt x="64424" y="9297"/>
                    <a:pt x="64424" y="19571"/>
                  </a:cubicBezTo>
                  <a:cubicBezTo>
                    <a:pt x="64424" y="25593"/>
                    <a:pt x="69029" y="33033"/>
                    <a:pt x="78595" y="33033"/>
                  </a:cubicBezTo>
                  <a:cubicBezTo>
                    <a:pt x="88869" y="33033"/>
                    <a:pt x="98434" y="23113"/>
                    <a:pt x="98434" y="13548"/>
                  </a:cubicBezTo>
                  <a:close/>
                  <a:moveTo>
                    <a:pt x="26162" y="193518"/>
                  </a:moveTo>
                  <a:cubicBezTo>
                    <a:pt x="24745" y="198123"/>
                    <a:pt x="22974" y="202375"/>
                    <a:pt x="22974" y="208397"/>
                  </a:cubicBezTo>
                  <a:cubicBezTo>
                    <a:pt x="22974" y="225048"/>
                    <a:pt x="37145" y="238510"/>
                    <a:pt x="56630" y="238510"/>
                  </a:cubicBezTo>
                  <a:cubicBezTo>
                    <a:pt x="92057" y="238510"/>
                    <a:pt x="107645" y="189621"/>
                    <a:pt x="107645" y="184307"/>
                  </a:cubicBezTo>
                  <a:cubicBezTo>
                    <a:pt x="107645" y="179701"/>
                    <a:pt x="103039" y="179701"/>
                    <a:pt x="101977" y="179701"/>
                  </a:cubicBezTo>
                  <a:cubicBezTo>
                    <a:pt x="97017" y="179701"/>
                    <a:pt x="96663" y="181827"/>
                    <a:pt x="95245" y="185724"/>
                  </a:cubicBezTo>
                  <a:cubicBezTo>
                    <a:pt x="87097" y="214066"/>
                    <a:pt x="71509" y="228591"/>
                    <a:pt x="57693" y="228591"/>
                  </a:cubicBezTo>
                  <a:cubicBezTo>
                    <a:pt x="50607" y="228591"/>
                    <a:pt x="48836" y="223985"/>
                    <a:pt x="48836" y="216191"/>
                  </a:cubicBezTo>
                  <a:cubicBezTo>
                    <a:pt x="48836" y="208043"/>
                    <a:pt x="51316" y="201312"/>
                    <a:pt x="54504" y="193518"/>
                  </a:cubicBezTo>
                  <a:cubicBezTo>
                    <a:pt x="58047" y="183953"/>
                    <a:pt x="61944" y="174387"/>
                    <a:pt x="65841" y="165176"/>
                  </a:cubicBezTo>
                  <a:cubicBezTo>
                    <a:pt x="69029" y="156674"/>
                    <a:pt x="81783" y="124435"/>
                    <a:pt x="83200" y="120184"/>
                  </a:cubicBezTo>
                  <a:cubicBezTo>
                    <a:pt x="84263" y="116641"/>
                    <a:pt x="85326" y="112390"/>
                    <a:pt x="85326" y="108847"/>
                  </a:cubicBezTo>
                  <a:cubicBezTo>
                    <a:pt x="85326" y="92196"/>
                    <a:pt x="71155" y="78734"/>
                    <a:pt x="51670" y="78734"/>
                  </a:cubicBezTo>
                  <a:cubicBezTo>
                    <a:pt x="16597" y="78734"/>
                    <a:pt x="301" y="126915"/>
                    <a:pt x="301" y="132937"/>
                  </a:cubicBezTo>
                  <a:cubicBezTo>
                    <a:pt x="301" y="137543"/>
                    <a:pt x="5260" y="137543"/>
                    <a:pt x="6323" y="137543"/>
                  </a:cubicBezTo>
                  <a:cubicBezTo>
                    <a:pt x="11283" y="137543"/>
                    <a:pt x="11637" y="135772"/>
                    <a:pt x="12700" y="131875"/>
                  </a:cubicBezTo>
                  <a:cubicBezTo>
                    <a:pt x="21911" y="101407"/>
                    <a:pt x="37499" y="88654"/>
                    <a:pt x="50607" y="88654"/>
                  </a:cubicBezTo>
                  <a:cubicBezTo>
                    <a:pt x="56276" y="88654"/>
                    <a:pt x="59464" y="91488"/>
                    <a:pt x="59464" y="101053"/>
                  </a:cubicBezTo>
                  <a:cubicBezTo>
                    <a:pt x="59464" y="109201"/>
                    <a:pt x="57338" y="114515"/>
                    <a:pt x="48482" y="136480"/>
                  </a:cubicBezTo>
                  <a:lnTo>
                    <a:pt x="26162" y="193518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EBFFA84-CCD3-AB99-EDF5-B996EF14D5FB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8024479" y="6762924"/>
              <a:ext cx="59213" cy="151324"/>
            </a:xfrm>
            <a:custGeom>
              <a:avLst/>
              <a:gdLst>
                <a:gd name="connsiteX0" fmla="*/ 59518 w 59213"/>
                <a:gd name="connsiteY0" fmla="*/ 53225 h 151324"/>
                <a:gd name="connsiteX1" fmla="*/ 27127 w 59213"/>
                <a:gd name="connsiteY1" fmla="*/ 84 h 151324"/>
                <a:gd name="connsiteX2" fmla="*/ 304 w 59213"/>
                <a:gd name="connsiteY2" fmla="*/ 26908 h 151324"/>
                <a:gd name="connsiteX3" fmla="*/ 27127 w 59213"/>
                <a:gd name="connsiteY3" fmla="*/ 53731 h 151324"/>
                <a:gd name="connsiteX4" fmla="*/ 44841 w 59213"/>
                <a:gd name="connsiteY4" fmla="*/ 47152 h 151324"/>
                <a:gd name="connsiteX5" fmla="*/ 47371 w 59213"/>
                <a:gd name="connsiteY5" fmla="*/ 45633 h 151324"/>
                <a:gd name="connsiteX6" fmla="*/ 48384 w 59213"/>
                <a:gd name="connsiteY6" fmla="*/ 53225 h 151324"/>
                <a:gd name="connsiteX7" fmla="*/ 13969 w 59213"/>
                <a:gd name="connsiteY7" fmla="*/ 137744 h 151324"/>
                <a:gd name="connsiteX8" fmla="*/ 8402 w 59213"/>
                <a:gd name="connsiteY8" fmla="*/ 145842 h 151324"/>
                <a:gd name="connsiteX9" fmla="*/ 13463 w 59213"/>
                <a:gd name="connsiteY9" fmla="*/ 151409 h 151324"/>
                <a:gd name="connsiteX10" fmla="*/ 59518 w 59213"/>
                <a:gd name="connsiteY10" fmla="*/ 53225 h 15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213" h="151324">
                  <a:moveTo>
                    <a:pt x="59518" y="53225"/>
                  </a:moveTo>
                  <a:cubicBezTo>
                    <a:pt x="59518" y="19822"/>
                    <a:pt x="46865" y="84"/>
                    <a:pt x="27127" y="84"/>
                  </a:cubicBezTo>
                  <a:cubicBezTo>
                    <a:pt x="10426" y="84"/>
                    <a:pt x="304" y="12737"/>
                    <a:pt x="304" y="26908"/>
                  </a:cubicBezTo>
                  <a:cubicBezTo>
                    <a:pt x="304" y="40572"/>
                    <a:pt x="10426" y="53731"/>
                    <a:pt x="27127" y="53731"/>
                  </a:cubicBezTo>
                  <a:cubicBezTo>
                    <a:pt x="33201" y="53731"/>
                    <a:pt x="39780" y="51707"/>
                    <a:pt x="44841" y="47152"/>
                  </a:cubicBezTo>
                  <a:cubicBezTo>
                    <a:pt x="46359" y="46139"/>
                    <a:pt x="46865" y="45633"/>
                    <a:pt x="47371" y="45633"/>
                  </a:cubicBezTo>
                  <a:cubicBezTo>
                    <a:pt x="47878" y="45633"/>
                    <a:pt x="48384" y="46139"/>
                    <a:pt x="48384" y="53225"/>
                  </a:cubicBezTo>
                  <a:cubicBezTo>
                    <a:pt x="48384" y="90676"/>
                    <a:pt x="30670" y="121043"/>
                    <a:pt x="13969" y="137744"/>
                  </a:cubicBezTo>
                  <a:cubicBezTo>
                    <a:pt x="8402" y="143311"/>
                    <a:pt x="8402" y="144323"/>
                    <a:pt x="8402" y="145842"/>
                  </a:cubicBezTo>
                  <a:cubicBezTo>
                    <a:pt x="8402" y="149384"/>
                    <a:pt x="10932" y="151409"/>
                    <a:pt x="13463" y="151409"/>
                  </a:cubicBezTo>
                  <a:cubicBezTo>
                    <a:pt x="19030" y="151409"/>
                    <a:pt x="59518" y="112439"/>
                    <a:pt x="59518" y="53225"/>
                  </a:cubicBez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F9179FE-37A6-C70A-1B36-F8E6148317BD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18220564" y="6592874"/>
              <a:ext cx="252038" cy="229264"/>
            </a:xfrm>
            <a:custGeom>
              <a:avLst/>
              <a:gdLst>
                <a:gd name="connsiteX0" fmla="*/ 154670 w 252038"/>
                <a:gd name="connsiteY0" fmla="*/ 70939 h 229264"/>
                <a:gd name="connsiteX1" fmla="*/ 204774 w 252038"/>
                <a:gd name="connsiteY1" fmla="*/ 11218 h 229264"/>
                <a:gd name="connsiteX2" fmla="*/ 230079 w 252038"/>
                <a:gd name="connsiteY2" fmla="*/ 17798 h 229264"/>
                <a:gd name="connsiteX3" fmla="*/ 205786 w 252038"/>
                <a:gd name="connsiteY3" fmla="*/ 45127 h 229264"/>
                <a:gd name="connsiteX4" fmla="*/ 225018 w 252038"/>
                <a:gd name="connsiteY4" fmla="*/ 62841 h 229264"/>
                <a:gd name="connsiteX5" fmla="*/ 252347 w 252038"/>
                <a:gd name="connsiteY5" fmla="*/ 33487 h 229264"/>
                <a:gd name="connsiteX6" fmla="*/ 205280 w 252038"/>
                <a:gd name="connsiteY6" fmla="*/ 84 h 229264"/>
                <a:gd name="connsiteX7" fmla="*/ 152139 w 252038"/>
                <a:gd name="connsiteY7" fmla="*/ 38548 h 229264"/>
                <a:gd name="connsiteX8" fmla="*/ 97480 w 252038"/>
                <a:gd name="connsiteY8" fmla="*/ 84 h 229264"/>
                <a:gd name="connsiteX9" fmla="*/ 15998 w 252038"/>
                <a:gd name="connsiteY9" fmla="*/ 78024 h 229264"/>
                <a:gd name="connsiteX10" fmla="*/ 22071 w 252038"/>
                <a:gd name="connsiteY10" fmla="*/ 83085 h 229264"/>
                <a:gd name="connsiteX11" fmla="*/ 28650 w 252038"/>
                <a:gd name="connsiteY11" fmla="*/ 77518 h 229264"/>
                <a:gd name="connsiteX12" fmla="*/ 96468 w 252038"/>
                <a:gd name="connsiteY12" fmla="*/ 11218 h 229264"/>
                <a:gd name="connsiteX13" fmla="*/ 123797 w 252038"/>
                <a:gd name="connsiteY13" fmla="*/ 45127 h 229264"/>
                <a:gd name="connsiteX14" fmla="*/ 96468 w 252038"/>
                <a:gd name="connsiteY14" fmla="*/ 165580 h 229264"/>
                <a:gd name="connsiteX15" fmla="*/ 48388 w 252038"/>
                <a:gd name="connsiteY15" fmla="*/ 218214 h 229264"/>
                <a:gd name="connsiteX16" fmla="*/ 23083 w 252038"/>
                <a:gd name="connsiteY16" fmla="*/ 211635 h 229264"/>
                <a:gd name="connsiteX17" fmla="*/ 46870 w 252038"/>
                <a:gd name="connsiteY17" fmla="*/ 184305 h 229264"/>
                <a:gd name="connsiteX18" fmla="*/ 28144 w 252038"/>
                <a:gd name="connsiteY18" fmla="*/ 166592 h 229264"/>
                <a:gd name="connsiteX19" fmla="*/ 308 w 252038"/>
                <a:gd name="connsiteY19" fmla="*/ 195946 h 229264"/>
                <a:gd name="connsiteX20" fmla="*/ 47882 w 252038"/>
                <a:gd name="connsiteY20" fmla="*/ 229348 h 229264"/>
                <a:gd name="connsiteX21" fmla="*/ 101023 w 252038"/>
                <a:gd name="connsiteY21" fmla="*/ 190885 h 229264"/>
                <a:gd name="connsiteX22" fmla="*/ 155682 w 252038"/>
                <a:gd name="connsiteY22" fmla="*/ 229348 h 229264"/>
                <a:gd name="connsiteX23" fmla="*/ 236658 w 252038"/>
                <a:gd name="connsiteY23" fmla="*/ 151409 h 229264"/>
                <a:gd name="connsiteX24" fmla="*/ 230585 w 252038"/>
                <a:gd name="connsiteY24" fmla="*/ 146348 h 229264"/>
                <a:gd name="connsiteX25" fmla="*/ 224005 w 252038"/>
                <a:gd name="connsiteY25" fmla="*/ 151915 h 229264"/>
                <a:gd name="connsiteX26" fmla="*/ 156694 w 252038"/>
                <a:gd name="connsiteY26" fmla="*/ 218214 h 229264"/>
                <a:gd name="connsiteX27" fmla="*/ 128858 w 252038"/>
                <a:gd name="connsiteY27" fmla="*/ 184811 h 229264"/>
                <a:gd name="connsiteX28" fmla="*/ 137462 w 252038"/>
                <a:gd name="connsiteY28" fmla="*/ 140274 h 229264"/>
                <a:gd name="connsiteX29" fmla="*/ 154670 w 252038"/>
                <a:gd name="connsiteY29" fmla="*/ 70939 h 22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2038" h="229264">
                  <a:moveTo>
                    <a:pt x="154670" y="70939"/>
                  </a:moveTo>
                  <a:cubicBezTo>
                    <a:pt x="157706" y="57780"/>
                    <a:pt x="169346" y="11218"/>
                    <a:pt x="204774" y="11218"/>
                  </a:cubicBezTo>
                  <a:cubicBezTo>
                    <a:pt x="207304" y="11218"/>
                    <a:pt x="219451" y="11218"/>
                    <a:pt x="230079" y="17798"/>
                  </a:cubicBezTo>
                  <a:cubicBezTo>
                    <a:pt x="215908" y="20328"/>
                    <a:pt x="205786" y="32981"/>
                    <a:pt x="205786" y="45127"/>
                  </a:cubicBezTo>
                  <a:cubicBezTo>
                    <a:pt x="205786" y="53225"/>
                    <a:pt x="211353" y="62841"/>
                    <a:pt x="225018" y="62841"/>
                  </a:cubicBezTo>
                  <a:cubicBezTo>
                    <a:pt x="236152" y="62841"/>
                    <a:pt x="252347" y="53731"/>
                    <a:pt x="252347" y="33487"/>
                  </a:cubicBezTo>
                  <a:cubicBezTo>
                    <a:pt x="252347" y="7170"/>
                    <a:pt x="222487" y="84"/>
                    <a:pt x="205280" y="84"/>
                  </a:cubicBezTo>
                  <a:cubicBezTo>
                    <a:pt x="175926" y="84"/>
                    <a:pt x="158212" y="26908"/>
                    <a:pt x="152139" y="38548"/>
                  </a:cubicBezTo>
                  <a:cubicBezTo>
                    <a:pt x="139486" y="5145"/>
                    <a:pt x="112157" y="84"/>
                    <a:pt x="97480" y="84"/>
                  </a:cubicBezTo>
                  <a:cubicBezTo>
                    <a:pt x="44845" y="84"/>
                    <a:pt x="15998" y="65371"/>
                    <a:pt x="15998" y="78024"/>
                  </a:cubicBezTo>
                  <a:cubicBezTo>
                    <a:pt x="15998" y="83085"/>
                    <a:pt x="21059" y="83085"/>
                    <a:pt x="22071" y="83085"/>
                  </a:cubicBezTo>
                  <a:cubicBezTo>
                    <a:pt x="26120" y="83085"/>
                    <a:pt x="27638" y="82073"/>
                    <a:pt x="28650" y="77518"/>
                  </a:cubicBezTo>
                  <a:cubicBezTo>
                    <a:pt x="45858" y="23871"/>
                    <a:pt x="79260" y="11218"/>
                    <a:pt x="96468" y="11218"/>
                  </a:cubicBezTo>
                  <a:cubicBezTo>
                    <a:pt x="106084" y="11218"/>
                    <a:pt x="123797" y="15773"/>
                    <a:pt x="123797" y="45127"/>
                  </a:cubicBezTo>
                  <a:cubicBezTo>
                    <a:pt x="123797" y="60816"/>
                    <a:pt x="115194" y="94725"/>
                    <a:pt x="96468" y="165580"/>
                  </a:cubicBezTo>
                  <a:cubicBezTo>
                    <a:pt x="88370" y="196958"/>
                    <a:pt x="70657" y="218214"/>
                    <a:pt x="48388" y="218214"/>
                  </a:cubicBezTo>
                  <a:cubicBezTo>
                    <a:pt x="45351" y="218214"/>
                    <a:pt x="33711" y="218214"/>
                    <a:pt x="23083" y="211635"/>
                  </a:cubicBezTo>
                  <a:cubicBezTo>
                    <a:pt x="35735" y="209104"/>
                    <a:pt x="46870" y="198476"/>
                    <a:pt x="46870" y="184305"/>
                  </a:cubicBezTo>
                  <a:cubicBezTo>
                    <a:pt x="46870" y="170641"/>
                    <a:pt x="35735" y="166592"/>
                    <a:pt x="28144" y="166592"/>
                  </a:cubicBezTo>
                  <a:cubicBezTo>
                    <a:pt x="12961" y="166592"/>
                    <a:pt x="308" y="179750"/>
                    <a:pt x="308" y="195946"/>
                  </a:cubicBezTo>
                  <a:cubicBezTo>
                    <a:pt x="308" y="219226"/>
                    <a:pt x="25613" y="229348"/>
                    <a:pt x="47882" y="229348"/>
                  </a:cubicBezTo>
                  <a:cubicBezTo>
                    <a:pt x="81285" y="229348"/>
                    <a:pt x="99504" y="193921"/>
                    <a:pt x="101023" y="190885"/>
                  </a:cubicBezTo>
                  <a:cubicBezTo>
                    <a:pt x="107096" y="209610"/>
                    <a:pt x="125316" y="229348"/>
                    <a:pt x="155682" y="229348"/>
                  </a:cubicBezTo>
                  <a:cubicBezTo>
                    <a:pt x="207810" y="229348"/>
                    <a:pt x="236658" y="164061"/>
                    <a:pt x="236658" y="151409"/>
                  </a:cubicBezTo>
                  <a:cubicBezTo>
                    <a:pt x="236658" y="146348"/>
                    <a:pt x="232103" y="146348"/>
                    <a:pt x="230585" y="146348"/>
                  </a:cubicBezTo>
                  <a:cubicBezTo>
                    <a:pt x="226030" y="146348"/>
                    <a:pt x="225018" y="148372"/>
                    <a:pt x="224005" y="151915"/>
                  </a:cubicBezTo>
                  <a:cubicBezTo>
                    <a:pt x="207304" y="206068"/>
                    <a:pt x="172889" y="218214"/>
                    <a:pt x="156694" y="218214"/>
                  </a:cubicBezTo>
                  <a:cubicBezTo>
                    <a:pt x="136956" y="218214"/>
                    <a:pt x="128858" y="202019"/>
                    <a:pt x="128858" y="184811"/>
                  </a:cubicBezTo>
                  <a:cubicBezTo>
                    <a:pt x="128858" y="173677"/>
                    <a:pt x="131895" y="162543"/>
                    <a:pt x="137462" y="140274"/>
                  </a:cubicBezTo>
                  <a:lnTo>
                    <a:pt x="154670" y="70939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1D51B30-F6B7-E3AF-6195-9DC6D0A12BCB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18495139" y="6657603"/>
              <a:ext cx="155525" cy="307153"/>
            </a:xfrm>
            <a:custGeom>
              <a:avLst/>
              <a:gdLst>
                <a:gd name="connsiteX0" fmla="*/ 155839 w 155525"/>
                <a:gd name="connsiteY0" fmla="*/ 13548 h 307153"/>
                <a:gd name="connsiteX1" fmla="*/ 141668 w 155525"/>
                <a:gd name="connsiteY1" fmla="*/ 86 h 307153"/>
                <a:gd name="connsiteX2" fmla="*/ 121829 w 155525"/>
                <a:gd name="connsiteY2" fmla="*/ 19571 h 307153"/>
                <a:gd name="connsiteX3" fmla="*/ 136000 w 155525"/>
                <a:gd name="connsiteY3" fmla="*/ 33033 h 307153"/>
                <a:gd name="connsiteX4" fmla="*/ 155839 w 155525"/>
                <a:gd name="connsiteY4" fmla="*/ 13548 h 307153"/>
                <a:gd name="connsiteX5" fmla="*/ 80734 w 155525"/>
                <a:gd name="connsiteY5" fmla="*/ 252327 h 307153"/>
                <a:gd name="connsiteX6" fmla="*/ 35033 w 155525"/>
                <a:gd name="connsiteY6" fmla="*/ 297319 h 307153"/>
                <a:gd name="connsiteX7" fmla="*/ 22279 w 155525"/>
                <a:gd name="connsiteY7" fmla="*/ 295194 h 307153"/>
                <a:gd name="connsiteX8" fmla="*/ 34324 w 155525"/>
                <a:gd name="connsiteY8" fmla="*/ 277126 h 307153"/>
                <a:gd name="connsiteX9" fmla="*/ 20508 w 155525"/>
                <a:gd name="connsiteY9" fmla="*/ 264018 h 307153"/>
                <a:gd name="connsiteX10" fmla="*/ 314 w 155525"/>
                <a:gd name="connsiteY10" fmla="*/ 284920 h 307153"/>
                <a:gd name="connsiteX11" fmla="*/ 35387 w 155525"/>
                <a:gd name="connsiteY11" fmla="*/ 307239 h 307153"/>
                <a:gd name="connsiteX12" fmla="*/ 109075 w 155525"/>
                <a:gd name="connsiteY12" fmla="*/ 251264 h 307153"/>
                <a:gd name="connsiteX13" fmla="*/ 140960 w 155525"/>
                <a:gd name="connsiteY13" fmla="*/ 124435 h 307153"/>
                <a:gd name="connsiteX14" fmla="*/ 142731 w 155525"/>
                <a:gd name="connsiteY14" fmla="*/ 112035 h 307153"/>
                <a:gd name="connsiteX15" fmla="*/ 104824 w 155525"/>
                <a:gd name="connsiteY15" fmla="*/ 78734 h 307153"/>
                <a:gd name="connsiteX16" fmla="*/ 42827 w 155525"/>
                <a:gd name="connsiteY16" fmla="*/ 132937 h 307153"/>
                <a:gd name="connsiteX17" fmla="*/ 48849 w 155525"/>
                <a:gd name="connsiteY17" fmla="*/ 137543 h 307153"/>
                <a:gd name="connsiteX18" fmla="*/ 55935 w 155525"/>
                <a:gd name="connsiteY18" fmla="*/ 131166 h 307153"/>
                <a:gd name="connsiteX19" fmla="*/ 103761 w 155525"/>
                <a:gd name="connsiteY19" fmla="*/ 88654 h 307153"/>
                <a:gd name="connsiteX20" fmla="*/ 115807 w 155525"/>
                <a:gd name="connsiteY20" fmla="*/ 106013 h 307153"/>
                <a:gd name="connsiteX21" fmla="*/ 114744 w 155525"/>
                <a:gd name="connsiteY21" fmla="*/ 116641 h 307153"/>
                <a:gd name="connsiteX22" fmla="*/ 80734 w 155525"/>
                <a:gd name="connsiteY22" fmla="*/ 252327 h 30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5525" h="307153">
                  <a:moveTo>
                    <a:pt x="155839" y="13548"/>
                  </a:moveTo>
                  <a:cubicBezTo>
                    <a:pt x="155839" y="7525"/>
                    <a:pt x="151234" y="86"/>
                    <a:pt x="141668" y="86"/>
                  </a:cubicBezTo>
                  <a:cubicBezTo>
                    <a:pt x="131395" y="86"/>
                    <a:pt x="121829" y="10005"/>
                    <a:pt x="121829" y="19571"/>
                  </a:cubicBezTo>
                  <a:cubicBezTo>
                    <a:pt x="121829" y="25239"/>
                    <a:pt x="126080" y="33033"/>
                    <a:pt x="136000" y="33033"/>
                  </a:cubicBezTo>
                  <a:cubicBezTo>
                    <a:pt x="145565" y="33033"/>
                    <a:pt x="155839" y="23822"/>
                    <a:pt x="155839" y="13548"/>
                  </a:cubicBezTo>
                  <a:close/>
                  <a:moveTo>
                    <a:pt x="80734" y="252327"/>
                  </a:moveTo>
                  <a:cubicBezTo>
                    <a:pt x="74711" y="276772"/>
                    <a:pt x="55935" y="297319"/>
                    <a:pt x="35033" y="297319"/>
                  </a:cubicBezTo>
                  <a:cubicBezTo>
                    <a:pt x="30427" y="297319"/>
                    <a:pt x="26176" y="296611"/>
                    <a:pt x="22279" y="295194"/>
                  </a:cubicBezTo>
                  <a:cubicBezTo>
                    <a:pt x="31490" y="290943"/>
                    <a:pt x="34324" y="282440"/>
                    <a:pt x="34324" y="277126"/>
                  </a:cubicBezTo>
                  <a:cubicBezTo>
                    <a:pt x="34324" y="268623"/>
                    <a:pt x="27593" y="264018"/>
                    <a:pt x="20508" y="264018"/>
                  </a:cubicBezTo>
                  <a:cubicBezTo>
                    <a:pt x="9525" y="264018"/>
                    <a:pt x="314" y="273583"/>
                    <a:pt x="314" y="284920"/>
                  </a:cubicBezTo>
                  <a:cubicBezTo>
                    <a:pt x="314" y="298382"/>
                    <a:pt x="14131" y="307239"/>
                    <a:pt x="35387" y="307239"/>
                  </a:cubicBezTo>
                  <a:cubicBezTo>
                    <a:pt x="56643" y="307239"/>
                    <a:pt x="98093" y="294485"/>
                    <a:pt x="109075" y="251264"/>
                  </a:cubicBezTo>
                  <a:lnTo>
                    <a:pt x="140960" y="124435"/>
                  </a:lnTo>
                  <a:cubicBezTo>
                    <a:pt x="142023" y="120538"/>
                    <a:pt x="142731" y="117350"/>
                    <a:pt x="142731" y="112035"/>
                  </a:cubicBezTo>
                  <a:cubicBezTo>
                    <a:pt x="142731" y="92551"/>
                    <a:pt x="126080" y="78734"/>
                    <a:pt x="104824" y="78734"/>
                  </a:cubicBezTo>
                  <a:cubicBezTo>
                    <a:pt x="65500" y="78734"/>
                    <a:pt x="42827" y="127978"/>
                    <a:pt x="42827" y="132937"/>
                  </a:cubicBezTo>
                  <a:cubicBezTo>
                    <a:pt x="42827" y="137543"/>
                    <a:pt x="47786" y="137543"/>
                    <a:pt x="48849" y="137543"/>
                  </a:cubicBezTo>
                  <a:cubicBezTo>
                    <a:pt x="53101" y="137543"/>
                    <a:pt x="53455" y="136480"/>
                    <a:pt x="55935" y="131166"/>
                  </a:cubicBezTo>
                  <a:cubicBezTo>
                    <a:pt x="64791" y="110618"/>
                    <a:pt x="83214" y="88654"/>
                    <a:pt x="103761" y="88654"/>
                  </a:cubicBezTo>
                  <a:cubicBezTo>
                    <a:pt x="112618" y="88654"/>
                    <a:pt x="115807" y="94676"/>
                    <a:pt x="115807" y="106013"/>
                  </a:cubicBezTo>
                  <a:cubicBezTo>
                    <a:pt x="115807" y="109910"/>
                    <a:pt x="115098" y="114870"/>
                    <a:pt x="114744" y="116641"/>
                  </a:cubicBezTo>
                  <a:lnTo>
                    <a:pt x="80734" y="252327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516A9EC-E54F-9736-19D0-B6AE6017EA73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18737236" y="6436994"/>
              <a:ext cx="117415" cy="506102"/>
            </a:xfrm>
            <a:custGeom>
              <a:avLst/>
              <a:gdLst>
                <a:gd name="connsiteX0" fmla="*/ 117734 w 117415"/>
                <a:gd name="connsiteY0" fmla="*/ 253135 h 506102"/>
                <a:gd name="connsiteX1" fmla="*/ 84331 w 117415"/>
                <a:gd name="connsiteY1" fmla="*/ 95231 h 506102"/>
                <a:gd name="connsiteX2" fmla="*/ 5379 w 117415"/>
                <a:gd name="connsiteY2" fmla="*/ 84 h 506102"/>
                <a:gd name="connsiteX3" fmla="*/ 318 w 117415"/>
                <a:gd name="connsiteY3" fmla="*/ 5145 h 506102"/>
                <a:gd name="connsiteX4" fmla="*/ 9934 w 117415"/>
                <a:gd name="connsiteY4" fmla="*/ 16786 h 506102"/>
                <a:gd name="connsiteX5" fmla="*/ 88380 w 117415"/>
                <a:gd name="connsiteY5" fmla="*/ 253135 h 506102"/>
                <a:gd name="connsiteX6" fmla="*/ 6898 w 117415"/>
                <a:gd name="connsiteY6" fmla="*/ 492522 h 506102"/>
                <a:gd name="connsiteX7" fmla="*/ 318 w 117415"/>
                <a:gd name="connsiteY7" fmla="*/ 501125 h 506102"/>
                <a:gd name="connsiteX8" fmla="*/ 5379 w 117415"/>
                <a:gd name="connsiteY8" fmla="*/ 506186 h 506102"/>
                <a:gd name="connsiteX9" fmla="*/ 85850 w 117415"/>
                <a:gd name="connsiteY9" fmla="*/ 407496 h 506102"/>
                <a:gd name="connsiteX10" fmla="*/ 117734 w 117415"/>
                <a:gd name="connsiteY10" fmla="*/ 253135 h 5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415" h="506102">
                  <a:moveTo>
                    <a:pt x="117734" y="253135"/>
                  </a:moveTo>
                  <a:cubicBezTo>
                    <a:pt x="117734" y="213659"/>
                    <a:pt x="112167" y="152421"/>
                    <a:pt x="84331" y="95231"/>
                  </a:cubicBezTo>
                  <a:cubicBezTo>
                    <a:pt x="53965" y="32981"/>
                    <a:pt x="10440" y="84"/>
                    <a:pt x="5379" y="84"/>
                  </a:cubicBezTo>
                  <a:cubicBezTo>
                    <a:pt x="2343" y="84"/>
                    <a:pt x="318" y="2109"/>
                    <a:pt x="318" y="5145"/>
                  </a:cubicBezTo>
                  <a:cubicBezTo>
                    <a:pt x="318" y="6664"/>
                    <a:pt x="318" y="7676"/>
                    <a:pt x="9934" y="16786"/>
                  </a:cubicBezTo>
                  <a:cubicBezTo>
                    <a:pt x="59532" y="66890"/>
                    <a:pt x="88380" y="147360"/>
                    <a:pt x="88380" y="253135"/>
                  </a:cubicBezTo>
                  <a:cubicBezTo>
                    <a:pt x="88380" y="339679"/>
                    <a:pt x="69654" y="428753"/>
                    <a:pt x="6898" y="492522"/>
                  </a:cubicBezTo>
                  <a:cubicBezTo>
                    <a:pt x="318" y="498595"/>
                    <a:pt x="318" y="499607"/>
                    <a:pt x="318" y="501125"/>
                  </a:cubicBezTo>
                  <a:cubicBezTo>
                    <a:pt x="318" y="504162"/>
                    <a:pt x="2343" y="506186"/>
                    <a:pt x="5379" y="506186"/>
                  </a:cubicBezTo>
                  <a:cubicBezTo>
                    <a:pt x="10440" y="506186"/>
                    <a:pt x="55990" y="471771"/>
                    <a:pt x="85850" y="407496"/>
                  </a:cubicBezTo>
                  <a:cubicBezTo>
                    <a:pt x="111661" y="351825"/>
                    <a:pt x="117734" y="295648"/>
                    <a:pt x="117734" y="253135"/>
                  </a:cubicBez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782FFF99-4F75-D1D4-83BA-3FECC4F31A5A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18908749" y="5779558"/>
              <a:ext cx="168532" cy="910477"/>
            </a:xfrm>
            <a:custGeom>
              <a:avLst/>
              <a:gdLst>
                <a:gd name="connsiteX0" fmla="*/ 133933 w 168532"/>
                <a:gd name="connsiteY0" fmla="*/ 910542 h 910477"/>
                <a:gd name="connsiteX1" fmla="*/ 168854 w 168532"/>
                <a:gd name="connsiteY1" fmla="*/ 910542 h 910477"/>
                <a:gd name="connsiteX2" fmla="*/ 168854 w 168532"/>
                <a:gd name="connsiteY2" fmla="*/ 64 h 910477"/>
                <a:gd name="connsiteX3" fmla="*/ 322 w 168532"/>
                <a:gd name="connsiteY3" fmla="*/ 64 h 910477"/>
                <a:gd name="connsiteX4" fmla="*/ 322 w 168532"/>
                <a:gd name="connsiteY4" fmla="*/ 34985 h 910477"/>
                <a:gd name="connsiteX5" fmla="*/ 133933 w 168532"/>
                <a:gd name="connsiteY5" fmla="*/ 34985 h 910477"/>
                <a:gd name="connsiteX6" fmla="*/ 133933 w 168532"/>
                <a:gd name="connsiteY6" fmla="*/ 910542 h 91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32" h="910477">
                  <a:moveTo>
                    <a:pt x="133933" y="910542"/>
                  </a:moveTo>
                  <a:lnTo>
                    <a:pt x="168854" y="910542"/>
                  </a:lnTo>
                  <a:lnTo>
                    <a:pt x="168854" y="64"/>
                  </a:lnTo>
                  <a:lnTo>
                    <a:pt x="322" y="64"/>
                  </a:lnTo>
                  <a:lnTo>
                    <a:pt x="322" y="34985"/>
                  </a:lnTo>
                  <a:lnTo>
                    <a:pt x="133933" y="34985"/>
                  </a:lnTo>
                  <a:lnTo>
                    <a:pt x="133933" y="910542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F9D5C7A-6980-7791-3B55-E4617BBEF413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8908749" y="6690044"/>
              <a:ext cx="168532" cy="910477"/>
            </a:xfrm>
            <a:custGeom>
              <a:avLst/>
              <a:gdLst>
                <a:gd name="connsiteX0" fmla="*/ 133933 w 168532"/>
                <a:gd name="connsiteY0" fmla="*/ 875639 h 910477"/>
                <a:gd name="connsiteX1" fmla="*/ 322 w 168532"/>
                <a:gd name="connsiteY1" fmla="*/ 875639 h 910477"/>
                <a:gd name="connsiteX2" fmla="*/ 322 w 168532"/>
                <a:gd name="connsiteY2" fmla="*/ 910560 h 910477"/>
                <a:gd name="connsiteX3" fmla="*/ 168854 w 168532"/>
                <a:gd name="connsiteY3" fmla="*/ 910560 h 910477"/>
                <a:gd name="connsiteX4" fmla="*/ 168854 w 168532"/>
                <a:gd name="connsiteY4" fmla="*/ 82 h 910477"/>
                <a:gd name="connsiteX5" fmla="*/ 133933 w 168532"/>
                <a:gd name="connsiteY5" fmla="*/ 82 h 910477"/>
                <a:gd name="connsiteX6" fmla="*/ 133933 w 168532"/>
                <a:gd name="connsiteY6" fmla="*/ 875639 h 91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32" h="910477">
                  <a:moveTo>
                    <a:pt x="133933" y="875639"/>
                  </a:moveTo>
                  <a:lnTo>
                    <a:pt x="322" y="875639"/>
                  </a:lnTo>
                  <a:lnTo>
                    <a:pt x="322" y="910560"/>
                  </a:lnTo>
                  <a:lnTo>
                    <a:pt x="168854" y="910560"/>
                  </a:lnTo>
                  <a:lnTo>
                    <a:pt x="168854" y="82"/>
                  </a:lnTo>
                  <a:lnTo>
                    <a:pt x="133933" y="82"/>
                  </a:lnTo>
                  <a:lnTo>
                    <a:pt x="133933" y="875639"/>
                  </a:lnTo>
                  <a:close/>
                </a:path>
              </a:pathLst>
            </a:custGeom>
            <a:solidFill>
              <a:srgbClr val="000000"/>
            </a:solidFill>
            <a:ln w="50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3F870A0-C0A4-AEA7-4109-4F9018EB0DA5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721205" y="4076700"/>
            <a:ext cx="4622441" cy="333225"/>
            <a:chOff x="5120125" y="5690661"/>
            <a:chExt cx="5420840" cy="390780"/>
          </a:xfrm>
        </p:grpSpPr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64BDD3FF-BDAC-1EA4-50DB-797188587E9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120125" y="5854173"/>
              <a:ext cx="183303" cy="137452"/>
            </a:xfrm>
            <a:custGeom>
              <a:avLst/>
              <a:gdLst>
                <a:gd name="connsiteX0" fmla="*/ 142537 w 183303"/>
                <a:gd name="connsiteY0" fmla="*/ 62569 h 137452"/>
                <a:gd name="connsiteX1" fmla="*/ 87971 w 183303"/>
                <a:gd name="connsiteY1" fmla="*/ 63 h 137452"/>
                <a:gd name="connsiteX2" fmla="*/ 77 w 183303"/>
                <a:gd name="connsiteY2" fmla="*/ 86236 h 137452"/>
                <a:gd name="connsiteX3" fmla="*/ 53009 w 183303"/>
                <a:gd name="connsiteY3" fmla="*/ 137515 h 137452"/>
                <a:gd name="connsiteX4" fmla="*/ 121952 w 183303"/>
                <a:gd name="connsiteY4" fmla="*/ 112027 h 137452"/>
                <a:gd name="connsiteX5" fmla="*/ 151686 w 183303"/>
                <a:gd name="connsiteY5" fmla="*/ 137515 h 137452"/>
                <a:gd name="connsiteX6" fmla="*/ 179132 w 183303"/>
                <a:gd name="connsiteY6" fmla="*/ 115972 h 137452"/>
                <a:gd name="connsiteX7" fmla="*/ 175212 w 183303"/>
                <a:gd name="connsiteY7" fmla="*/ 112938 h 137452"/>
                <a:gd name="connsiteX8" fmla="*/ 170964 w 183303"/>
                <a:gd name="connsiteY8" fmla="*/ 115972 h 137452"/>
                <a:gd name="connsiteX9" fmla="*/ 152666 w 183303"/>
                <a:gd name="connsiteY9" fmla="*/ 130840 h 137452"/>
                <a:gd name="connsiteX10" fmla="*/ 142537 w 183303"/>
                <a:gd name="connsiteY10" fmla="*/ 99890 h 137452"/>
                <a:gd name="connsiteX11" fmla="*/ 145805 w 183303"/>
                <a:gd name="connsiteY11" fmla="*/ 89270 h 137452"/>
                <a:gd name="connsiteX12" fmla="*/ 183380 w 183303"/>
                <a:gd name="connsiteY12" fmla="*/ 17965 h 137452"/>
                <a:gd name="connsiteX13" fmla="*/ 179459 w 183303"/>
                <a:gd name="connsiteY13" fmla="*/ 14931 h 137452"/>
                <a:gd name="connsiteX14" fmla="*/ 174558 w 183303"/>
                <a:gd name="connsiteY14" fmla="*/ 21303 h 137452"/>
                <a:gd name="connsiteX15" fmla="*/ 142537 w 183303"/>
                <a:gd name="connsiteY15" fmla="*/ 81381 h 137452"/>
                <a:gd name="connsiteX16" fmla="*/ 142537 w 183303"/>
                <a:gd name="connsiteY16" fmla="*/ 62569 h 137452"/>
                <a:gd name="connsiteX17" fmla="*/ 120645 w 183303"/>
                <a:gd name="connsiteY17" fmla="*/ 104138 h 137452"/>
                <a:gd name="connsiteX18" fmla="*/ 53663 w 183303"/>
                <a:gd name="connsiteY18" fmla="*/ 130840 h 137452"/>
                <a:gd name="connsiteX19" fmla="*/ 24256 w 183303"/>
                <a:gd name="connsiteY19" fmla="*/ 97766 h 137452"/>
                <a:gd name="connsiteX20" fmla="*/ 43207 w 183303"/>
                <a:gd name="connsiteY20" fmla="*/ 34653 h 137452"/>
                <a:gd name="connsiteX21" fmla="*/ 87644 w 183303"/>
                <a:gd name="connsiteY21" fmla="*/ 6738 h 137452"/>
                <a:gd name="connsiteX22" fmla="*/ 119992 w 183303"/>
                <a:gd name="connsiteY22" fmla="*/ 70154 h 137452"/>
                <a:gd name="connsiteX23" fmla="*/ 120645 w 183303"/>
                <a:gd name="connsiteY23" fmla="*/ 104138 h 13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303" h="137452">
                  <a:moveTo>
                    <a:pt x="142537" y="62569"/>
                  </a:moveTo>
                  <a:cubicBezTo>
                    <a:pt x="142537" y="14931"/>
                    <a:pt x="112150" y="63"/>
                    <a:pt x="87971" y="63"/>
                  </a:cubicBezTo>
                  <a:cubicBezTo>
                    <a:pt x="43207" y="63"/>
                    <a:pt x="77" y="43453"/>
                    <a:pt x="77" y="86236"/>
                  </a:cubicBezTo>
                  <a:cubicBezTo>
                    <a:pt x="77" y="114455"/>
                    <a:pt x="19681" y="137515"/>
                    <a:pt x="53009" y="137515"/>
                  </a:cubicBezTo>
                  <a:cubicBezTo>
                    <a:pt x="73594" y="137515"/>
                    <a:pt x="97120" y="130536"/>
                    <a:pt x="121952" y="112027"/>
                  </a:cubicBezTo>
                  <a:cubicBezTo>
                    <a:pt x="126200" y="128109"/>
                    <a:pt x="136982" y="137515"/>
                    <a:pt x="151686" y="137515"/>
                  </a:cubicBezTo>
                  <a:cubicBezTo>
                    <a:pt x="169003" y="137515"/>
                    <a:pt x="179132" y="120827"/>
                    <a:pt x="179132" y="115972"/>
                  </a:cubicBezTo>
                  <a:cubicBezTo>
                    <a:pt x="179132" y="113848"/>
                    <a:pt x="177172" y="112938"/>
                    <a:pt x="175212" y="112938"/>
                  </a:cubicBezTo>
                  <a:cubicBezTo>
                    <a:pt x="172924" y="112938"/>
                    <a:pt x="171944" y="113848"/>
                    <a:pt x="170964" y="115972"/>
                  </a:cubicBezTo>
                  <a:cubicBezTo>
                    <a:pt x="165082" y="130840"/>
                    <a:pt x="153320" y="130840"/>
                    <a:pt x="152666" y="130840"/>
                  </a:cubicBezTo>
                  <a:cubicBezTo>
                    <a:pt x="142537" y="130840"/>
                    <a:pt x="142537" y="107172"/>
                    <a:pt x="142537" y="99890"/>
                  </a:cubicBezTo>
                  <a:cubicBezTo>
                    <a:pt x="142537" y="93518"/>
                    <a:pt x="142537" y="92911"/>
                    <a:pt x="145805" y="89270"/>
                  </a:cubicBezTo>
                  <a:cubicBezTo>
                    <a:pt x="176519" y="53466"/>
                    <a:pt x="183380" y="18268"/>
                    <a:pt x="183380" y="17965"/>
                  </a:cubicBezTo>
                  <a:cubicBezTo>
                    <a:pt x="183380" y="17358"/>
                    <a:pt x="183053" y="14931"/>
                    <a:pt x="179459" y="14931"/>
                  </a:cubicBezTo>
                  <a:cubicBezTo>
                    <a:pt x="176192" y="14931"/>
                    <a:pt x="176192" y="15841"/>
                    <a:pt x="174558" y="21303"/>
                  </a:cubicBezTo>
                  <a:cubicBezTo>
                    <a:pt x="168677" y="40419"/>
                    <a:pt x="157894" y="63479"/>
                    <a:pt x="142537" y="81381"/>
                  </a:cubicBezTo>
                  <a:lnTo>
                    <a:pt x="142537" y="62569"/>
                  </a:lnTo>
                  <a:close/>
                  <a:moveTo>
                    <a:pt x="120645" y="104138"/>
                  </a:moveTo>
                  <a:cubicBezTo>
                    <a:pt x="91892" y="127502"/>
                    <a:pt x="66733" y="130840"/>
                    <a:pt x="53663" y="130840"/>
                  </a:cubicBezTo>
                  <a:cubicBezTo>
                    <a:pt x="34058" y="130840"/>
                    <a:pt x="24256" y="117186"/>
                    <a:pt x="24256" y="97766"/>
                  </a:cubicBezTo>
                  <a:cubicBezTo>
                    <a:pt x="24256" y="82898"/>
                    <a:pt x="32751" y="50128"/>
                    <a:pt x="43207" y="34653"/>
                  </a:cubicBezTo>
                  <a:cubicBezTo>
                    <a:pt x="58564" y="12503"/>
                    <a:pt x="76208" y="6738"/>
                    <a:pt x="87644" y="6738"/>
                  </a:cubicBezTo>
                  <a:cubicBezTo>
                    <a:pt x="119992" y="6738"/>
                    <a:pt x="119992" y="46487"/>
                    <a:pt x="119992" y="70154"/>
                  </a:cubicBezTo>
                  <a:cubicBezTo>
                    <a:pt x="119992" y="81381"/>
                    <a:pt x="119992" y="98980"/>
                    <a:pt x="120645" y="104138"/>
                  </a:cubicBez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FF22AC5-52F2-D57B-D944-B9D3C7355DD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26497" y="5892981"/>
              <a:ext cx="69302" cy="142944"/>
            </a:xfrm>
            <a:custGeom>
              <a:avLst/>
              <a:gdLst>
                <a:gd name="connsiteX0" fmla="*/ 63439 w 69302"/>
                <a:gd name="connsiteY0" fmla="*/ 8135 h 142944"/>
                <a:gd name="connsiteX1" fmla="*/ 54290 w 69302"/>
                <a:gd name="connsiteY1" fmla="*/ 64 h 142944"/>
                <a:gd name="connsiteX2" fmla="*/ 41482 w 69302"/>
                <a:gd name="connsiteY2" fmla="*/ 11746 h 142944"/>
                <a:gd name="connsiteX3" fmla="*/ 50630 w 69302"/>
                <a:gd name="connsiteY3" fmla="*/ 19817 h 142944"/>
                <a:gd name="connsiteX4" fmla="*/ 63439 w 69302"/>
                <a:gd name="connsiteY4" fmla="*/ 8135 h 142944"/>
                <a:gd name="connsiteX5" fmla="*/ 16780 w 69302"/>
                <a:gd name="connsiteY5" fmla="*/ 116034 h 142944"/>
                <a:gd name="connsiteX6" fmla="*/ 14721 w 69302"/>
                <a:gd name="connsiteY6" fmla="*/ 124955 h 142944"/>
                <a:gd name="connsiteX7" fmla="*/ 36450 w 69302"/>
                <a:gd name="connsiteY7" fmla="*/ 143009 h 142944"/>
                <a:gd name="connsiteX8" fmla="*/ 69386 w 69302"/>
                <a:gd name="connsiteY8" fmla="*/ 110512 h 142944"/>
                <a:gd name="connsiteX9" fmla="*/ 65726 w 69302"/>
                <a:gd name="connsiteY9" fmla="*/ 107750 h 142944"/>
                <a:gd name="connsiteX10" fmla="*/ 61380 w 69302"/>
                <a:gd name="connsiteY10" fmla="*/ 111361 h 142944"/>
                <a:gd name="connsiteX11" fmla="*/ 37136 w 69302"/>
                <a:gd name="connsiteY11" fmla="*/ 137061 h 142944"/>
                <a:gd name="connsiteX12" fmla="*/ 31418 w 69302"/>
                <a:gd name="connsiteY12" fmla="*/ 129627 h 142944"/>
                <a:gd name="connsiteX13" fmla="*/ 35077 w 69302"/>
                <a:gd name="connsiteY13" fmla="*/ 116034 h 142944"/>
                <a:gd name="connsiteX14" fmla="*/ 42396 w 69302"/>
                <a:gd name="connsiteY14" fmla="*/ 99042 h 142944"/>
                <a:gd name="connsiteX15" fmla="*/ 53604 w 69302"/>
                <a:gd name="connsiteY15" fmla="*/ 72067 h 142944"/>
                <a:gd name="connsiteX16" fmla="*/ 54976 w 69302"/>
                <a:gd name="connsiteY16" fmla="*/ 65271 h 142944"/>
                <a:gd name="connsiteX17" fmla="*/ 33248 w 69302"/>
                <a:gd name="connsiteY17" fmla="*/ 47217 h 142944"/>
                <a:gd name="connsiteX18" fmla="*/ 83 w 69302"/>
                <a:gd name="connsiteY18" fmla="*/ 79714 h 142944"/>
                <a:gd name="connsiteX19" fmla="*/ 3971 w 69302"/>
                <a:gd name="connsiteY19" fmla="*/ 82475 h 142944"/>
                <a:gd name="connsiteX20" fmla="*/ 8088 w 69302"/>
                <a:gd name="connsiteY20" fmla="*/ 79077 h 142944"/>
                <a:gd name="connsiteX21" fmla="*/ 32561 w 69302"/>
                <a:gd name="connsiteY21" fmla="*/ 53164 h 142944"/>
                <a:gd name="connsiteX22" fmla="*/ 38279 w 69302"/>
                <a:gd name="connsiteY22" fmla="*/ 60598 h 142944"/>
                <a:gd name="connsiteX23" fmla="*/ 31189 w 69302"/>
                <a:gd name="connsiteY23" fmla="*/ 81838 h 142944"/>
                <a:gd name="connsiteX24" fmla="*/ 16780 w 69302"/>
                <a:gd name="connsiteY24" fmla="*/ 116034 h 14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302" h="142944">
                  <a:moveTo>
                    <a:pt x="63439" y="8135"/>
                  </a:moveTo>
                  <a:cubicBezTo>
                    <a:pt x="63439" y="4737"/>
                    <a:pt x="60694" y="64"/>
                    <a:pt x="54290" y="64"/>
                  </a:cubicBezTo>
                  <a:cubicBezTo>
                    <a:pt x="48114" y="64"/>
                    <a:pt x="41482" y="5587"/>
                    <a:pt x="41482" y="11746"/>
                  </a:cubicBezTo>
                  <a:cubicBezTo>
                    <a:pt x="41482" y="15357"/>
                    <a:pt x="44455" y="19817"/>
                    <a:pt x="50630" y="19817"/>
                  </a:cubicBezTo>
                  <a:cubicBezTo>
                    <a:pt x="57263" y="19817"/>
                    <a:pt x="63439" y="13870"/>
                    <a:pt x="63439" y="8135"/>
                  </a:cubicBezTo>
                  <a:close/>
                  <a:moveTo>
                    <a:pt x="16780" y="116034"/>
                  </a:moveTo>
                  <a:cubicBezTo>
                    <a:pt x="15865" y="118795"/>
                    <a:pt x="14721" y="121344"/>
                    <a:pt x="14721" y="124955"/>
                  </a:cubicBezTo>
                  <a:cubicBezTo>
                    <a:pt x="14721" y="134937"/>
                    <a:pt x="23870" y="143009"/>
                    <a:pt x="36450" y="143009"/>
                  </a:cubicBezTo>
                  <a:cubicBezTo>
                    <a:pt x="59322" y="143009"/>
                    <a:pt x="69386" y="113698"/>
                    <a:pt x="69386" y="110512"/>
                  </a:cubicBezTo>
                  <a:cubicBezTo>
                    <a:pt x="69386" y="107750"/>
                    <a:pt x="66412" y="107750"/>
                    <a:pt x="65726" y="107750"/>
                  </a:cubicBezTo>
                  <a:cubicBezTo>
                    <a:pt x="62524" y="107750"/>
                    <a:pt x="62295" y="109025"/>
                    <a:pt x="61380" y="111361"/>
                  </a:cubicBezTo>
                  <a:cubicBezTo>
                    <a:pt x="56120" y="128353"/>
                    <a:pt x="46056" y="137061"/>
                    <a:pt x="37136" y="137061"/>
                  </a:cubicBezTo>
                  <a:cubicBezTo>
                    <a:pt x="32561" y="137061"/>
                    <a:pt x="31418" y="134300"/>
                    <a:pt x="31418" y="129627"/>
                  </a:cubicBezTo>
                  <a:cubicBezTo>
                    <a:pt x="31418" y="124742"/>
                    <a:pt x="33019" y="120707"/>
                    <a:pt x="35077" y="116034"/>
                  </a:cubicBezTo>
                  <a:cubicBezTo>
                    <a:pt x="37365" y="110299"/>
                    <a:pt x="39880" y="104564"/>
                    <a:pt x="42396" y="99042"/>
                  </a:cubicBezTo>
                  <a:cubicBezTo>
                    <a:pt x="44455" y="93945"/>
                    <a:pt x="52689" y="74616"/>
                    <a:pt x="53604" y="72067"/>
                  </a:cubicBezTo>
                  <a:cubicBezTo>
                    <a:pt x="54290" y="69943"/>
                    <a:pt x="54976" y="67395"/>
                    <a:pt x="54976" y="65271"/>
                  </a:cubicBezTo>
                  <a:cubicBezTo>
                    <a:pt x="54976" y="55288"/>
                    <a:pt x="45827" y="47217"/>
                    <a:pt x="33248" y="47217"/>
                  </a:cubicBezTo>
                  <a:cubicBezTo>
                    <a:pt x="10604" y="47217"/>
                    <a:pt x="83" y="76103"/>
                    <a:pt x="83" y="79714"/>
                  </a:cubicBezTo>
                  <a:cubicBezTo>
                    <a:pt x="83" y="82475"/>
                    <a:pt x="3285" y="82475"/>
                    <a:pt x="3971" y="82475"/>
                  </a:cubicBezTo>
                  <a:cubicBezTo>
                    <a:pt x="7173" y="82475"/>
                    <a:pt x="7402" y="81413"/>
                    <a:pt x="8088" y="79077"/>
                  </a:cubicBezTo>
                  <a:cubicBezTo>
                    <a:pt x="14035" y="60810"/>
                    <a:pt x="24099" y="53164"/>
                    <a:pt x="32561" y="53164"/>
                  </a:cubicBezTo>
                  <a:cubicBezTo>
                    <a:pt x="36221" y="53164"/>
                    <a:pt x="38279" y="54863"/>
                    <a:pt x="38279" y="60598"/>
                  </a:cubicBezTo>
                  <a:cubicBezTo>
                    <a:pt x="38279" y="65483"/>
                    <a:pt x="36907" y="68669"/>
                    <a:pt x="31189" y="81838"/>
                  </a:cubicBezTo>
                  <a:lnTo>
                    <a:pt x="16780" y="116034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E9289E43-5F05-95F6-BF43-3626524E69D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542410" y="5795309"/>
              <a:ext cx="199640" cy="234548"/>
            </a:xfrm>
            <a:custGeom>
              <a:avLst/>
              <a:gdLst>
                <a:gd name="connsiteX0" fmla="*/ 193195 w 199640"/>
                <a:gd name="connsiteY0" fmla="*/ 94732 h 234548"/>
                <a:gd name="connsiteX1" fmla="*/ 199730 w 199640"/>
                <a:gd name="connsiteY1" fmla="*/ 88057 h 234548"/>
                <a:gd name="connsiteX2" fmla="*/ 193195 w 199640"/>
                <a:gd name="connsiteY2" fmla="*/ 81078 h 234548"/>
                <a:gd name="connsiteX3" fmla="*/ 13159 w 199640"/>
                <a:gd name="connsiteY3" fmla="*/ 2187 h 234548"/>
                <a:gd name="connsiteX4" fmla="*/ 6624 w 199640"/>
                <a:gd name="connsiteY4" fmla="*/ 63 h 234548"/>
                <a:gd name="connsiteX5" fmla="*/ 89 w 199640"/>
                <a:gd name="connsiteY5" fmla="*/ 6131 h 234548"/>
                <a:gd name="connsiteX6" fmla="*/ 6297 w 199640"/>
                <a:gd name="connsiteY6" fmla="*/ 12807 h 234548"/>
                <a:gd name="connsiteX7" fmla="*/ 177838 w 199640"/>
                <a:gd name="connsiteY7" fmla="*/ 87753 h 234548"/>
                <a:gd name="connsiteX8" fmla="*/ 6951 w 199640"/>
                <a:gd name="connsiteY8" fmla="*/ 162700 h 234548"/>
                <a:gd name="connsiteX9" fmla="*/ 89 w 199640"/>
                <a:gd name="connsiteY9" fmla="*/ 169678 h 234548"/>
                <a:gd name="connsiteX10" fmla="*/ 6624 w 199640"/>
                <a:gd name="connsiteY10" fmla="*/ 175747 h 234548"/>
                <a:gd name="connsiteX11" fmla="*/ 12505 w 199640"/>
                <a:gd name="connsiteY11" fmla="*/ 173623 h 234548"/>
                <a:gd name="connsiteX12" fmla="*/ 193195 w 199640"/>
                <a:gd name="connsiteY12" fmla="*/ 94732 h 234548"/>
                <a:gd name="connsiteX13" fmla="*/ 188294 w 199640"/>
                <a:gd name="connsiteY13" fmla="*/ 234612 h 234548"/>
                <a:gd name="connsiteX14" fmla="*/ 199730 w 199640"/>
                <a:gd name="connsiteY14" fmla="*/ 228543 h 234548"/>
                <a:gd name="connsiteX15" fmla="*/ 187967 w 199640"/>
                <a:gd name="connsiteY15" fmla="*/ 222475 h 234548"/>
                <a:gd name="connsiteX16" fmla="*/ 11852 w 199640"/>
                <a:gd name="connsiteY16" fmla="*/ 222475 h 234548"/>
                <a:gd name="connsiteX17" fmla="*/ 89 w 199640"/>
                <a:gd name="connsiteY17" fmla="*/ 228543 h 234548"/>
                <a:gd name="connsiteX18" fmla="*/ 11525 w 199640"/>
                <a:gd name="connsiteY18" fmla="*/ 234612 h 234548"/>
                <a:gd name="connsiteX19" fmla="*/ 188294 w 199640"/>
                <a:gd name="connsiteY19" fmla="*/ 234612 h 23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9640" h="234548">
                  <a:moveTo>
                    <a:pt x="193195" y="94732"/>
                  </a:moveTo>
                  <a:cubicBezTo>
                    <a:pt x="197769" y="92911"/>
                    <a:pt x="199730" y="90787"/>
                    <a:pt x="199730" y="88057"/>
                  </a:cubicBezTo>
                  <a:cubicBezTo>
                    <a:pt x="199730" y="85022"/>
                    <a:pt x="198423" y="83202"/>
                    <a:pt x="193195" y="81078"/>
                  </a:cubicBezTo>
                  <a:lnTo>
                    <a:pt x="13159" y="2187"/>
                  </a:lnTo>
                  <a:cubicBezTo>
                    <a:pt x="8585" y="63"/>
                    <a:pt x="7278" y="63"/>
                    <a:pt x="6624" y="63"/>
                  </a:cubicBezTo>
                  <a:cubicBezTo>
                    <a:pt x="2703" y="63"/>
                    <a:pt x="89" y="2794"/>
                    <a:pt x="89" y="6131"/>
                  </a:cubicBezTo>
                  <a:cubicBezTo>
                    <a:pt x="89" y="9772"/>
                    <a:pt x="2703" y="11290"/>
                    <a:pt x="6297" y="12807"/>
                  </a:cubicBezTo>
                  <a:lnTo>
                    <a:pt x="177838" y="87753"/>
                  </a:lnTo>
                  <a:lnTo>
                    <a:pt x="6951" y="162700"/>
                  </a:lnTo>
                  <a:cubicBezTo>
                    <a:pt x="416" y="165430"/>
                    <a:pt x="89" y="167858"/>
                    <a:pt x="89" y="169678"/>
                  </a:cubicBezTo>
                  <a:cubicBezTo>
                    <a:pt x="89" y="173016"/>
                    <a:pt x="3030" y="175747"/>
                    <a:pt x="6624" y="175747"/>
                  </a:cubicBezTo>
                  <a:cubicBezTo>
                    <a:pt x="7604" y="175747"/>
                    <a:pt x="8258" y="175747"/>
                    <a:pt x="12505" y="173623"/>
                  </a:cubicBezTo>
                  <a:lnTo>
                    <a:pt x="193195" y="94732"/>
                  </a:lnTo>
                  <a:close/>
                  <a:moveTo>
                    <a:pt x="188294" y="234612"/>
                  </a:moveTo>
                  <a:cubicBezTo>
                    <a:pt x="193848" y="234612"/>
                    <a:pt x="199730" y="234612"/>
                    <a:pt x="199730" y="228543"/>
                  </a:cubicBezTo>
                  <a:cubicBezTo>
                    <a:pt x="199730" y="222475"/>
                    <a:pt x="192868" y="222475"/>
                    <a:pt x="187967" y="222475"/>
                  </a:cubicBezTo>
                  <a:lnTo>
                    <a:pt x="11852" y="222475"/>
                  </a:lnTo>
                  <a:cubicBezTo>
                    <a:pt x="6951" y="222475"/>
                    <a:pt x="89" y="222475"/>
                    <a:pt x="89" y="228543"/>
                  </a:cubicBezTo>
                  <a:cubicBezTo>
                    <a:pt x="89" y="234612"/>
                    <a:pt x="5971" y="234612"/>
                    <a:pt x="11525" y="234612"/>
                  </a:cubicBezTo>
                  <a:lnTo>
                    <a:pt x="188294" y="234612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DA3FE44B-6F08-AA47-E4C2-C1744411E70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872928" y="5786206"/>
              <a:ext cx="137559" cy="208757"/>
            </a:xfrm>
            <a:custGeom>
              <a:avLst/>
              <a:gdLst>
                <a:gd name="connsiteX0" fmla="*/ 137659 w 137559"/>
                <a:gd name="connsiteY0" fmla="*/ 105048 h 208757"/>
                <a:gd name="connsiteX1" fmla="*/ 124589 w 137559"/>
                <a:gd name="connsiteY1" fmla="*/ 34047 h 208757"/>
                <a:gd name="connsiteX2" fmla="*/ 69043 w 137559"/>
                <a:gd name="connsiteY2" fmla="*/ 63 h 208757"/>
                <a:gd name="connsiteX3" fmla="*/ 12189 w 137559"/>
                <a:gd name="connsiteY3" fmla="*/ 36171 h 208757"/>
                <a:gd name="connsiteX4" fmla="*/ 100 w 137559"/>
                <a:gd name="connsiteY4" fmla="*/ 105048 h 208757"/>
                <a:gd name="connsiteX5" fmla="*/ 14803 w 137559"/>
                <a:gd name="connsiteY5" fmla="*/ 178174 h 208757"/>
                <a:gd name="connsiteX6" fmla="*/ 68716 w 137559"/>
                <a:gd name="connsiteY6" fmla="*/ 208820 h 208757"/>
                <a:gd name="connsiteX7" fmla="*/ 125569 w 137559"/>
                <a:gd name="connsiteY7" fmla="*/ 173623 h 208757"/>
                <a:gd name="connsiteX8" fmla="*/ 137659 w 137559"/>
                <a:gd name="connsiteY8" fmla="*/ 105048 h 208757"/>
                <a:gd name="connsiteX9" fmla="*/ 68716 w 137559"/>
                <a:gd name="connsiteY9" fmla="*/ 202145 h 208757"/>
                <a:gd name="connsiteX10" fmla="*/ 30814 w 137559"/>
                <a:gd name="connsiteY10" fmla="*/ 165430 h 208757"/>
                <a:gd name="connsiteX11" fmla="*/ 27219 w 137559"/>
                <a:gd name="connsiteY11" fmla="*/ 101407 h 208757"/>
                <a:gd name="connsiteX12" fmla="*/ 29833 w 137559"/>
                <a:gd name="connsiteY12" fmla="*/ 45577 h 208757"/>
                <a:gd name="connsiteX13" fmla="*/ 68716 w 137559"/>
                <a:gd name="connsiteY13" fmla="*/ 6738 h 208757"/>
                <a:gd name="connsiteX14" fmla="*/ 107272 w 137559"/>
                <a:gd name="connsiteY14" fmla="*/ 42239 h 208757"/>
                <a:gd name="connsiteX15" fmla="*/ 110539 w 137559"/>
                <a:gd name="connsiteY15" fmla="*/ 101407 h 208757"/>
                <a:gd name="connsiteX16" fmla="*/ 106945 w 137559"/>
                <a:gd name="connsiteY16" fmla="*/ 164217 h 208757"/>
                <a:gd name="connsiteX17" fmla="*/ 68716 w 137559"/>
                <a:gd name="connsiteY17" fmla="*/ 202145 h 2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559" h="208757">
                  <a:moveTo>
                    <a:pt x="137659" y="105048"/>
                  </a:moveTo>
                  <a:cubicBezTo>
                    <a:pt x="137659" y="80774"/>
                    <a:pt x="136025" y="56500"/>
                    <a:pt x="124589" y="34047"/>
                  </a:cubicBezTo>
                  <a:cubicBezTo>
                    <a:pt x="109559" y="4918"/>
                    <a:pt x="82766" y="63"/>
                    <a:pt x="69043" y="63"/>
                  </a:cubicBezTo>
                  <a:cubicBezTo>
                    <a:pt x="49438" y="63"/>
                    <a:pt x="25586" y="7952"/>
                    <a:pt x="12189" y="36171"/>
                  </a:cubicBezTo>
                  <a:cubicBezTo>
                    <a:pt x="1733" y="57107"/>
                    <a:pt x="100" y="80774"/>
                    <a:pt x="100" y="105048"/>
                  </a:cubicBezTo>
                  <a:cubicBezTo>
                    <a:pt x="100" y="127805"/>
                    <a:pt x="1407" y="155114"/>
                    <a:pt x="14803" y="178174"/>
                  </a:cubicBezTo>
                  <a:cubicBezTo>
                    <a:pt x="28853" y="202752"/>
                    <a:pt x="52705" y="208820"/>
                    <a:pt x="68716" y="208820"/>
                  </a:cubicBezTo>
                  <a:cubicBezTo>
                    <a:pt x="86360" y="208820"/>
                    <a:pt x="111193" y="202448"/>
                    <a:pt x="125569" y="173623"/>
                  </a:cubicBezTo>
                  <a:cubicBezTo>
                    <a:pt x="136025" y="152686"/>
                    <a:pt x="137659" y="129019"/>
                    <a:pt x="137659" y="105048"/>
                  </a:cubicBezTo>
                  <a:close/>
                  <a:moveTo>
                    <a:pt x="68716" y="202145"/>
                  </a:moveTo>
                  <a:cubicBezTo>
                    <a:pt x="55973" y="202145"/>
                    <a:pt x="36695" y="194559"/>
                    <a:pt x="30814" y="165430"/>
                  </a:cubicBezTo>
                  <a:cubicBezTo>
                    <a:pt x="27219" y="147225"/>
                    <a:pt x="27219" y="119309"/>
                    <a:pt x="27219" y="101407"/>
                  </a:cubicBezTo>
                  <a:cubicBezTo>
                    <a:pt x="27219" y="81988"/>
                    <a:pt x="27219" y="61962"/>
                    <a:pt x="29833" y="45577"/>
                  </a:cubicBezTo>
                  <a:cubicBezTo>
                    <a:pt x="36042" y="9469"/>
                    <a:pt x="60547" y="6738"/>
                    <a:pt x="68716" y="6738"/>
                  </a:cubicBezTo>
                  <a:cubicBezTo>
                    <a:pt x="79499" y="6738"/>
                    <a:pt x="101064" y="12200"/>
                    <a:pt x="107272" y="42239"/>
                  </a:cubicBezTo>
                  <a:cubicBezTo>
                    <a:pt x="110539" y="59231"/>
                    <a:pt x="110539" y="82291"/>
                    <a:pt x="110539" y="101407"/>
                  </a:cubicBezTo>
                  <a:cubicBezTo>
                    <a:pt x="110539" y="124164"/>
                    <a:pt x="110539" y="144797"/>
                    <a:pt x="106945" y="164217"/>
                  </a:cubicBezTo>
                  <a:cubicBezTo>
                    <a:pt x="102044" y="193042"/>
                    <a:pt x="83419" y="202145"/>
                    <a:pt x="68716" y="202145"/>
                  </a:cubicBez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8118B152-2D55-B760-6553-04B251801A0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051658" y="5956125"/>
              <a:ext cx="38229" cy="90724"/>
            </a:xfrm>
            <a:custGeom>
              <a:avLst/>
              <a:gdLst>
                <a:gd name="connsiteX0" fmla="*/ 38334 w 38229"/>
                <a:gd name="connsiteY0" fmla="*/ 31923 h 90724"/>
                <a:gd name="connsiteX1" fmla="*/ 17422 w 38229"/>
                <a:gd name="connsiteY1" fmla="*/ 63 h 90724"/>
                <a:gd name="connsiteX2" fmla="*/ 105 w 38229"/>
                <a:gd name="connsiteY2" fmla="*/ 16144 h 90724"/>
                <a:gd name="connsiteX3" fmla="*/ 17422 w 38229"/>
                <a:gd name="connsiteY3" fmla="*/ 32226 h 90724"/>
                <a:gd name="connsiteX4" fmla="*/ 28858 w 38229"/>
                <a:gd name="connsiteY4" fmla="*/ 28281 h 90724"/>
                <a:gd name="connsiteX5" fmla="*/ 30492 w 38229"/>
                <a:gd name="connsiteY5" fmla="*/ 27371 h 90724"/>
                <a:gd name="connsiteX6" fmla="*/ 31145 w 38229"/>
                <a:gd name="connsiteY6" fmla="*/ 31923 h 90724"/>
                <a:gd name="connsiteX7" fmla="*/ 8927 w 38229"/>
                <a:gd name="connsiteY7" fmla="*/ 82595 h 90724"/>
                <a:gd name="connsiteX8" fmla="*/ 5333 w 38229"/>
                <a:gd name="connsiteY8" fmla="*/ 87450 h 90724"/>
                <a:gd name="connsiteX9" fmla="*/ 8600 w 38229"/>
                <a:gd name="connsiteY9" fmla="*/ 90787 h 90724"/>
                <a:gd name="connsiteX10" fmla="*/ 38334 w 38229"/>
                <a:gd name="connsiteY10" fmla="*/ 31923 h 9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229" h="90724">
                  <a:moveTo>
                    <a:pt x="38334" y="31923"/>
                  </a:moveTo>
                  <a:cubicBezTo>
                    <a:pt x="38334" y="11896"/>
                    <a:pt x="30165" y="63"/>
                    <a:pt x="17422" y="63"/>
                  </a:cubicBezTo>
                  <a:cubicBezTo>
                    <a:pt x="6640" y="63"/>
                    <a:pt x="105" y="7648"/>
                    <a:pt x="105" y="16144"/>
                  </a:cubicBezTo>
                  <a:cubicBezTo>
                    <a:pt x="105" y="24337"/>
                    <a:pt x="6640" y="32226"/>
                    <a:pt x="17422" y="32226"/>
                  </a:cubicBezTo>
                  <a:cubicBezTo>
                    <a:pt x="21343" y="32226"/>
                    <a:pt x="25591" y="31012"/>
                    <a:pt x="28858" y="28281"/>
                  </a:cubicBezTo>
                  <a:cubicBezTo>
                    <a:pt x="29838" y="27675"/>
                    <a:pt x="30165" y="27371"/>
                    <a:pt x="30492" y="27371"/>
                  </a:cubicBezTo>
                  <a:cubicBezTo>
                    <a:pt x="30819" y="27371"/>
                    <a:pt x="31145" y="27675"/>
                    <a:pt x="31145" y="31923"/>
                  </a:cubicBezTo>
                  <a:cubicBezTo>
                    <a:pt x="31145" y="54376"/>
                    <a:pt x="19709" y="72582"/>
                    <a:pt x="8927" y="82595"/>
                  </a:cubicBezTo>
                  <a:cubicBezTo>
                    <a:pt x="5333" y="85933"/>
                    <a:pt x="5333" y="86539"/>
                    <a:pt x="5333" y="87450"/>
                  </a:cubicBezTo>
                  <a:cubicBezTo>
                    <a:pt x="5333" y="89574"/>
                    <a:pt x="6966" y="90787"/>
                    <a:pt x="8600" y="90787"/>
                  </a:cubicBezTo>
                  <a:cubicBezTo>
                    <a:pt x="12194" y="90787"/>
                    <a:pt x="38334" y="67424"/>
                    <a:pt x="38334" y="31923"/>
                  </a:cubicBez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084AF427-27C0-4B81-60A7-C388615B332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513818" y="5760716"/>
              <a:ext cx="308119" cy="303426"/>
            </a:xfrm>
            <a:custGeom>
              <a:avLst/>
              <a:gdLst>
                <a:gd name="connsiteX0" fmla="*/ 119381 w 308119"/>
                <a:gd name="connsiteY0" fmla="*/ 162085 h 303426"/>
                <a:gd name="connsiteX1" fmla="*/ 3386 w 308119"/>
                <a:gd name="connsiteY1" fmla="*/ 295290 h 303426"/>
                <a:gd name="connsiteX2" fmla="*/ 446 w 308119"/>
                <a:gd name="connsiteY2" fmla="*/ 300144 h 303426"/>
                <a:gd name="connsiteX3" fmla="*/ 9268 w 308119"/>
                <a:gd name="connsiteY3" fmla="*/ 303482 h 303426"/>
                <a:gd name="connsiteX4" fmla="*/ 280139 w 308119"/>
                <a:gd name="connsiteY4" fmla="*/ 303482 h 303426"/>
                <a:gd name="connsiteX5" fmla="*/ 308239 w 308119"/>
                <a:gd name="connsiteY5" fmla="*/ 227929 h 303426"/>
                <a:gd name="connsiteX6" fmla="*/ 300070 w 308119"/>
                <a:gd name="connsiteY6" fmla="*/ 227929 h 303426"/>
                <a:gd name="connsiteX7" fmla="*/ 242236 w 308119"/>
                <a:gd name="connsiteY7" fmla="*/ 277994 h 303426"/>
                <a:gd name="connsiteX8" fmla="*/ 166432 w 308119"/>
                <a:gd name="connsiteY8" fmla="*/ 286794 h 303426"/>
                <a:gd name="connsiteX9" fmla="*/ 27566 w 308119"/>
                <a:gd name="connsiteY9" fmla="*/ 286794 h 303426"/>
                <a:gd name="connsiteX10" fmla="*/ 140946 w 308119"/>
                <a:gd name="connsiteY10" fmla="*/ 156623 h 303426"/>
                <a:gd name="connsiteX11" fmla="*/ 143886 w 308119"/>
                <a:gd name="connsiteY11" fmla="*/ 151769 h 303426"/>
                <a:gd name="connsiteX12" fmla="*/ 141599 w 308119"/>
                <a:gd name="connsiteY12" fmla="*/ 147521 h 303426"/>
                <a:gd name="connsiteX13" fmla="*/ 35407 w 308119"/>
                <a:gd name="connsiteY13" fmla="*/ 12192 h 303426"/>
                <a:gd name="connsiteX14" fmla="*/ 164798 w 308119"/>
                <a:gd name="connsiteY14" fmla="*/ 12192 h 303426"/>
                <a:gd name="connsiteX15" fmla="*/ 300070 w 308119"/>
                <a:gd name="connsiteY15" fmla="*/ 71057 h 303426"/>
                <a:gd name="connsiteX16" fmla="*/ 308239 w 308119"/>
                <a:gd name="connsiteY16" fmla="*/ 71057 h 303426"/>
                <a:gd name="connsiteX17" fmla="*/ 280139 w 308119"/>
                <a:gd name="connsiteY17" fmla="*/ 55 h 303426"/>
                <a:gd name="connsiteX18" fmla="*/ 9268 w 308119"/>
                <a:gd name="connsiteY18" fmla="*/ 55 h 303426"/>
                <a:gd name="connsiteX19" fmla="*/ 119 w 308119"/>
                <a:gd name="connsiteY19" fmla="*/ 9765 h 303426"/>
                <a:gd name="connsiteX20" fmla="*/ 119381 w 308119"/>
                <a:gd name="connsiteY20" fmla="*/ 162085 h 30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119" h="303426">
                  <a:moveTo>
                    <a:pt x="119381" y="162085"/>
                  </a:moveTo>
                  <a:lnTo>
                    <a:pt x="3386" y="295290"/>
                  </a:lnTo>
                  <a:cubicBezTo>
                    <a:pt x="773" y="298324"/>
                    <a:pt x="446" y="298931"/>
                    <a:pt x="446" y="300144"/>
                  </a:cubicBezTo>
                  <a:cubicBezTo>
                    <a:pt x="446" y="303482"/>
                    <a:pt x="3386" y="303482"/>
                    <a:pt x="9268" y="303482"/>
                  </a:cubicBezTo>
                  <a:lnTo>
                    <a:pt x="280139" y="303482"/>
                  </a:lnTo>
                  <a:lnTo>
                    <a:pt x="308239" y="227929"/>
                  </a:lnTo>
                  <a:lnTo>
                    <a:pt x="300070" y="227929"/>
                  </a:lnTo>
                  <a:cubicBezTo>
                    <a:pt x="291901" y="250686"/>
                    <a:pt x="270010" y="269195"/>
                    <a:pt x="242236" y="277994"/>
                  </a:cubicBezTo>
                  <a:cubicBezTo>
                    <a:pt x="237008" y="279511"/>
                    <a:pt x="214463" y="286794"/>
                    <a:pt x="166432" y="286794"/>
                  </a:cubicBezTo>
                  <a:lnTo>
                    <a:pt x="27566" y="286794"/>
                  </a:lnTo>
                  <a:lnTo>
                    <a:pt x="140946" y="156623"/>
                  </a:lnTo>
                  <a:cubicBezTo>
                    <a:pt x="143233" y="153893"/>
                    <a:pt x="143886" y="152982"/>
                    <a:pt x="143886" y="151769"/>
                  </a:cubicBezTo>
                  <a:cubicBezTo>
                    <a:pt x="143886" y="150555"/>
                    <a:pt x="143560" y="150252"/>
                    <a:pt x="141599" y="147521"/>
                  </a:cubicBezTo>
                  <a:lnTo>
                    <a:pt x="35407" y="12192"/>
                  </a:lnTo>
                  <a:lnTo>
                    <a:pt x="164798" y="12192"/>
                  </a:lnTo>
                  <a:cubicBezTo>
                    <a:pt x="202047" y="12192"/>
                    <a:pt x="277198" y="14316"/>
                    <a:pt x="300070" y="71057"/>
                  </a:cubicBezTo>
                  <a:lnTo>
                    <a:pt x="308239" y="71057"/>
                  </a:lnTo>
                  <a:lnTo>
                    <a:pt x="280139" y="55"/>
                  </a:lnTo>
                  <a:lnTo>
                    <a:pt x="9268" y="55"/>
                  </a:lnTo>
                  <a:cubicBezTo>
                    <a:pt x="446" y="55"/>
                    <a:pt x="119" y="359"/>
                    <a:pt x="119" y="9765"/>
                  </a:cubicBezTo>
                  <a:lnTo>
                    <a:pt x="119381" y="162085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3888ADCB-84EE-9E24-AD66-C8BB4150D75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856200" y="5690661"/>
              <a:ext cx="203790" cy="145068"/>
            </a:xfrm>
            <a:custGeom>
              <a:avLst/>
              <a:gdLst>
                <a:gd name="connsiteX0" fmla="*/ 175101 w 203790"/>
                <a:gd name="connsiteY0" fmla="*/ 23209 h 145068"/>
                <a:gd name="connsiteX1" fmla="*/ 199345 w 203790"/>
                <a:gd name="connsiteY1" fmla="*/ 7704 h 145068"/>
                <a:gd name="connsiteX2" fmla="*/ 203920 w 203790"/>
                <a:gd name="connsiteY2" fmla="*/ 3031 h 145068"/>
                <a:gd name="connsiteX3" fmla="*/ 200489 w 203790"/>
                <a:gd name="connsiteY3" fmla="*/ 58 h 145068"/>
                <a:gd name="connsiteX4" fmla="*/ 176702 w 203790"/>
                <a:gd name="connsiteY4" fmla="*/ 907 h 145068"/>
                <a:gd name="connsiteX5" fmla="*/ 152458 w 203790"/>
                <a:gd name="connsiteY5" fmla="*/ 58 h 145068"/>
                <a:gd name="connsiteX6" fmla="*/ 147883 w 203790"/>
                <a:gd name="connsiteY6" fmla="*/ 4731 h 145068"/>
                <a:gd name="connsiteX7" fmla="*/ 152915 w 203790"/>
                <a:gd name="connsiteY7" fmla="*/ 7704 h 145068"/>
                <a:gd name="connsiteX8" fmla="*/ 167553 w 203790"/>
                <a:gd name="connsiteY8" fmla="*/ 16412 h 145068"/>
                <a:gd name="connsiteX9" fmla="*/ 166638 w 203790"/>
                <a:gd name="connsiteY9" fmla="*/ 21510 h 145068"/>
                <a:gd name="connsiteX10" fmla="*/ 141708 w 203790"/>
                <a:gd name="connsiteY10" fmla="*/ 114116 h 145068"/>
                <a:gd name="connsiteX11" fmla="*/ 83613 w 203790"/>
                <a:gd name="connsiteY11" fmla="*/ 3669 h 145068"/>
                <a:gd name="connsiteX12" fmla="*/ 75836 w 203790"/>
                <a:gd name="connsiteY12" fmla="*/ 58 h 145068"/>
                <a:gd name="connsiteX13" fmla="*/ 44501 w 203790"/>
                <a:gd name="connsiteY13" fmla="*/ 58 h 145068"/>
                <a:gd name="connsiteX14" fmla="*/ 37182 w 203790"/>
                <a:gd name="connsiteY14" fmla="*/ 4731 h 145068"/>
                <a:gd name="connsiteX15" fmla="*/ 44730 w 203790"/>
                <a:gd name="connsiteY15" fmla="*/ 7704 h 145068"/>
                <a:gd name="connsiteX16" fmla="*/ 59368 w 203790"/>
                <a:gd name="connsiteY16" fmla="*/ 8766 h 145068"/>
                <a:gd name="connsiteX17" fmla="*/ 28720 w 203790"/>
                <a:gd name="connsiteY17" fmla="*/ 122399 h 145068"/>
                <a:gd name="connsiteX18" fmla="*/ 4933 w 203790"/>
                <a:gd name="connsiteY18" fmla="*/ 137480 h 145068"/>
                <a:gd name="connsiteX19" fmla="*/ 130 w 203790"/>
                <a:gd name="connsiteY19" fmla="*/ 141940 h 145068"/>
                <a:gd name="connsiteX20" fmla="*/ 3560 w 203790"/>
                <a:gd name="connsiteY20" fmla="*/ 145126 h 145068"/>
                <a:gd name="connsiteX21" fmla="*/ 27347 w 203790"/>
                <a:gd name="connsiteY21" fmla="*/ 144277 h 145068"/>
                <a:gd name="connsiteX22" fmla="*/ 51592 w 203790"/>
                <a:gd name="connsiteY22" fmla="*/ 145126 h 145068"/>
                <a:gd name="connsiteX23" fmla="*/ 56166 w 203790"/>
                <a:gd name="connsiteY23" fmla="*/ 140666 h 145068"/>
                <a:gd name="connsiteX24" fmla="*/ 50906 w 203790"/>
                <a:gd name="connsiteY24" fmla="*/ 137480 h 145068"/>
                <a:gd name="connsiteX25" fmla="*/ 36496 w 203790"/>
                <a:gd name="connsiteY25" fmla="*/ 128559 h 145068"/>
                <a:gd name="connsiteX26" fmla="*/ 37411 w 203790"/>
                <a:gd name="connsiteY26" fmla="*/ 123249 h 145068"/>
                <a:gd name="connsiteX27" fmla="*/ 66687 w 203790"/>
                <a:gd name="connsiteY27" fmla="*/ 14501 h 145068"/>
                <a:gd name="connsiteX28" fmla="*/ 133474 w 203790"/>
                <a:gd name="connsiteY28" fmla="*/ 141515 h 145068"/>
                <a:gd name="connsiteX29" fmla="*/ 138506 w 203790"/>
                <a:gd name="connsiteY29" fmla="*/ 145126 h 145068"/>
                <a:gd name="connsiteX30" fmla="*/ 143309 w 203790"/>
                <a:gd name="connsiteY30" fmla="*/ 140666 h 145068"/>
                <a:gd name="connsiteX31" fmla="*/ 175101 w 203790"/>
                <a:gd name="connsiteY31" fmla="*/ 23209 h 14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3790" h="145068">
                  <a:moveTo>
                    <a:pt x="175101" y="23209"/>
                  </a:moveTo>
                  <a:cubicBezTo>
                    <a:pt x="177388" y="15138"/>
                    <a:pt x="181048" y="8129"/>
                    <a:pt x="199345" y="7704"/>
                  </a:cubicBezTo>
                  <a:cubicBezTo>
                    <a:pt x="200489" y="7704"/>
                    <a:pt x="203920" y="7492"/>
                    <a:pt x="203920" y="3031"/>
                  </a:cubicBezTo>
                  <a:cubicBezTo>
                    <a:pt x="203920" y="1757"/>
                    <a:pt x="202776" y="58"/>
                    <a:pt x="200489" y="58"/>
                  </a:cubicBezTo>
                  <a:cubicBezTo>
                    <a:pt x="192941" y="58"/>
                    <a:pt x="184479" y="907"/>
                    <a:pt x="176702" y="907"/>
                  </a:cubicBezTo>
                  <a:cubicBezTo>
                    <a:pt x="171213" y="907"/>
                    <a:pt x="157947" y="58"/>
                    <a:pt x="152458" y="58"/>
                  </a:cubicBezTo>
                  <a:cubicBezTo>
                    <a:pt x="151314" y="58"/>
                    <a:pt x="147883" y="58"/>
                    <a:pt x="147883" y="4731"/>
                  </a:cubicBezTo>
                  <a:cubicBezTo>
                    <a:pt x="147883" y="7492"/>
                    <a:pt x="150857" y="7704"/>
                    <a:pt x="152915" y="7704"/>
                  </a:cubicBezTo>
                  <a:cubicBezTo>
                    <a:pt x="163665" y="7916"/>
                    <a:pt x="167553" y="11102"/>
                    <a:pt x="167553" y="16412"/>
                  </a:cubicBezTo>
                  <a:cubicBezTo>
                    <a:pt x="167553" y="18112"/>
                    <a:pt x="167324" y="19174"/>
                    <a:pt x="166638" y="21510"/>
                  </a:cubicBezTo>
                  <a:lnTo>
                    <a:pt x="141708" y="114116"/>
                  </a:lnTo>
                  <a:lnTo>
                    <a:pt x="83613" y="3669"/>
                  </a:lnTo>
                  <a:cubicBezTo>
                    <a:pt x="81783" y="58"/>
                    <a:pt x="81325" y="58"/>
                    <a:pt x="75836" y="58"/>
                  </a:cubicBezTo>
                  <a:lnTo>
                    <a:pt x="44501" y="58"/>
                  </a:lnTo>
                  <a:cubicBezTo>
                    <a:pt x="40156" y="58"/>
                    <a:pt x="37182" y="58"/>
                    <a:pt x="37182" y="4731"/>
                  </a:cubicBezTo>
                  <a:cubicBezTo>
                    <a:pt x="37182" y="7704"/>
                    <a:pt x="39927" y="7704"/>
                    <a:pt x="44730" y="7704"/>
                  </a:cubicBezTo>
                  <a:cubicBezTo>
                    <a:pt x="49533" y="7704"/>
                    <a:pt x="54565" y="7916"/>
                    <a:pt x="59368" y="8766"/>
                  </a:cubicBezTo>
                  <a:lnTo>
                    <a:pt x="28720" y="122399"/>
                  </a:lnTo>
                  <a:cubicBezTo>
                    <a:pt x="26661" y="130471"/>
                    <a:pt x="22773" y="136843"/>
                    <a:pt x="4933" y="137480"/>
                  </a:cubicBezTo>
                  <a:cubicBezTo>
                    <a:pt x="3332" y="137480"/>
                    <a:pt x="130" y="137692"/>
                    <a:pt x="130" y="141940"/>
                  </a:cubicBezTo>
                  <a:cubicBezTo>
                    <a:pt x="130" y="144277"/>
                    <a:pt x="1959" y="145126"/>
                    <a:pt x="3560" y="145126"/>
                  </a:cubicBezTo>
                  <a:cubicBezTo>
                    <a:pt x="11108" y="145126"/>
                    <a:pt x="19571" y="144277"/>
                    <a:pt x="27347" y="144277"/>
                  </a:cubicBezTo>
                  <a:cubicBezTo>
                    <a:pt x="32837" y="144277"/>
                    <a:pt x="46102" y="145126"/>
                    <a:pt x="51592" y="145126"/>
                  </a:cubicBezTo>
                  <a:cubicBezTo>
                    <a:pt x="53879" y="145126"/>
                    <a:pt x="56166" y="144064"/>
                    <a:pt x="56166" y="140666"/>
                  </a:cubicBezTo>
                  <a:cubicBezTo>
                    <a:pt x="56166" y="137692"/>
                    <a:pt x="53422" y="137480"/>
                    <a:pt x="50906" y="137480"/>
                  </a:cubicBezTo>
                  <a:cubicBezTo>
                    <a:pt x="36496" y="137055"/>
                    <a:pt x="36496" y="131533"/>
                    <a:pt x="36496" y="128559"/>
                  </a:cubicBezTo>
                  <a:cubicBezTo>
                    <a:pt x="36496" y="127709"/>
                    <a:pt x="36496" y="126647"/>
                    <a:pt x="37411" y="123249"/>
                  </a:cubicBezTo>
                  <a:lnTo>
                    <a:pt x="66687" y="14501"/>
                  </a:lnTo>
                  <a:lnTo>
                    <a:pt x="133474" y="141515"/>
                  </a:lnTo>
                  <a:cubicBezTo>
                    <a:pt x="135304" y="144914"/>
                    <a:pt x="136218" y="145126"/>
                    <a:pt x="138506" y="145126"/>
                  </a:cubicBezTo>
                  <a:cubicBezTo>
                    <a:pt x="142165" y="145126"/>
                    <a:pt x="142165" y="144489"/>
                    <a:pt x="143309" y="140666"/>
                  </a:cubicBezTo>
                  <a:lnTo>
                    <a:pt x="175101" y="23209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D1C4E609-296E-50C1-6480-46D94A4C20E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851168" y="5938497"/>
              <a:ext cx="69302" cy="142944"/>
            </a:xfrm>
            <a:custGeom>
              <a:avLst/>
              <a:gdLst>
                <a:gd name="connsiteX0" fmla="*/ 63485 w 69302"/>
                <a:gd name="connsiteY0" fmla="*/ 8137 h 142944"/>
                <a:gd name="connsiteX1" fmla="*/ 54336 w 69302"/>
                <a:gd name="connsiteY1" fmla="*/ 66 h 142944"/>
                <a:gd name="connsiteX2" fmla="*/ 41528 w 69302"/>
                <a:gd name="connsiteY2" fmla="*/ 11748 h 142944"/>
                <a:gd name="connsiteX3" fmla="*/ 50677 w 69302"/>
                <a:gd name="connsiteY3" fmla="*/ 19819 h 142944"/>
                <a:gd name="connsiteX4" fmla="*/ 63485 w 69302"/>
                <a:gd name="connsiteY4" fmla="*/ 8137 h 142944"/>
                <a:gd name="connsiteX5" fmla="*/ 16826 w 69302"/>
                <a:gd name="connsiteY5" fmla="*/ 116035 h 142944"/>
                <a:gd name="connsiteX6" fmla="*/ 14768 w 69302"/>
                <a:gd name="connsiteY6" fmla="*/ 124956 h 142944"/>
                <a:gd name="connsiteX7" fmla="*/ 36496 w 69302"/>
                <a:gd name="connsiteY7" fmla="*/ 143010 h 142944"/>
                <a:gd name="connsiteX8" fmla="*/ 69432 w 69302"/>
                <a:gd name="connsiteY8" fmla="*/ 110513 h 142944"/>
                <a:gd name="connsiteX9" fmla="*/ 65772 w 69302"/>
                <a:gd name="connsiteY9" fmla="*/ 107752 h 142944"/>
                <a:gd name="connsiteX10" fmla="*/ 61427 w 69302"/>
                <a:gd name="connsiteY10" fmla="*/ 111363 h 142944"/>
                <a:gd name="connsiteX11" fmla="*/ 37182 w 69302"/>
                <a:gd name="connsiteY11" fmla="*/ 137063 h 142944"/>
                <a:gd name="connsiteX12" fmla="*/ 31464 w 69302"/>
                <a:gd name="connsiteY12" fmla="*/ 129629 h 142944"/>
                <a:gd name="connsiteX13" fmla="*/ 35124 w 69302"/>
                <a:gd name="connsiteY13" fmla="*/ 116035 h 142944"/>
                <a:gd name="connsiteX14" fmla="*/ 42443 w 69302"/>
                <a:gd name="connsiteY14" fmla="*/ 99044 h 142944"/>
                <a:gd name="connsiteX15" fmla="*/ 53650 w 69302"/>
                <a:gd name="connsiteY15" fmla="*/ 72069 h 142944"/>
                <a:gd name="connsiteX16" fmla="*/ 55023 w 69302"/>
                <a:gd name="connsiteY16" fmla="*/ 65272 h 142944"/>
                <a:gd name="connsiteX17" fmla="*/ 33294 w 69302"/>
                <a:gd name="connsiteY17" fmla="*/ 47218 h 142944"/>
                <a:gd name="connsiteX18" fmla="*/ 130 w 69302"/>
                <a:gd name="connsiteY18" fmla="*/ 79715 h 142944"/>
                <a:gd name="connsiteX19" fmla="*/ 4018 w 69302"/>
                <a:gd name="connsiteY19" fmla="*/ 82476 h 142944"/>
                <a:gd name="connsiteX20" fmla="*/ 8135 w 69302"/>
                <a:gd name="connsiteY20" fmla="*/ 79078 h 142944"/>
                <a:gd name="connsiteX21" fmla="*/ 32608 w 69302"/>
                <a:gd name="connsiteY21" fmla="*/ 53165 h 142944"/>
                <a:gd name="connsiteX22" fmla="*/ 38326 w 69302"/>
                <a:gd name="connsiteY22" fmla="*/ 60599 h 142944"/>
                <a:gd name="connsiteX23" fmla="*/ 31236 w 69302"/>
                <a:gd name="connsiteY23" fmla="*/ 81839 h 142944"/>
                <a:gd name="connsiteX24" fmla="*/ 16826 w 69302"/>
                <a:gd name="connsiteY24" fmla="*/ 116035 h 14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302" h="142944">
                  <a:moveTo>
                    <a:pt x="63485" y="8137"/>
                  </a:moveTo>
                  <a:cubicBezTo>
                    <a:pt x="63485" y="4739"/>
                    <a:pt x="60741" y="66"/>
                    <a:pt x="54336" y="66"/>
                  </a:cubicBezTo>
                  <a:cubicBezTo>
                    <a:pt x="48161" y="66"/>
                    <a:pt x="41528" y="5588"/>
                    <a:pt x="41528" y="11748"/>
                  </a:cubicBezTo>
                  <a:cubicBezTo>
                    <a:pt x="41528" y="15358"/>
                    <a:pt x="44501" y="19819"/>
                    <a:pt x="50677" y="19819"/>
                  </a:cubicBezTo>
                  <a:cubicBezTo>
                    <a:pt x="57310" y="19819"/>
                    <a:pt x="63485" y="13872"/>
                    <a:pt x="63485" y="8137"/>
                  </a:cubicBezTo>
                  <a:close/>
                  <a:moveTo>
                    <a:pt x="16826" y="116035"/>
                  </a:moveTo>
                  <a:cubicBezTo>
                    <a:pt x="15911" y="118797"/>
                    <a:pt x="14768" y="121345"/>
                    <a:pt x="14768" y="124956"/>
                  </a:cubicBezTo>
                  <a:cubicBezTo>
                    <a:pt x="14768" y="134939"/>
                    <a:pt x="23917" y="143010"/>
                    <a:pt x="36496" y="143010"/>
                  </a:cubicBezTo>
                  <a:cubicBezTo>
                    <a:pt x="59368" y="143010"/>
                    <a:pt x="69432" y="113699"/>
                    <a:pt x="69432" y="110513"/>
                  </a:cubicBezTo>
                  <a:cubicBezTo>
                    <a:pt x="69432" y="107752"/>
                    <a:pt x="66459" y="107752"/>
                    <a:pt x="65772" y="107752"/>
                  </a:cubicBezTo>
                  <a:cubicBezTo>
                    <a:pt x="62570" y="107752"/>
                    <a:pt x="62342" y="109026"/>
                    <a:pt x="61427" y="111363"/>
                  </a:cubicBezTo>
                  <a:cubicBezTo>
                    <a:pt x="56166" y="128355"/>
                    <a:pt x="46102" y="137063"/>
                    <a:pt x="37182" y="137063"/>
                  </a:cubicBezTo>
                  <a:cubicBezTo>
                    <a:pt x="32608" y="137063"/>
                    <a:pt x="31464" y="134302"/>
                    <a:pt x="31464" y="129629"/>
                  </a:cubicBezTo>
                  <a:cubicBezTo>
                    <a:pt x="31464" y="124744"/>
                    <a:pt x="33065" y="120708"/>
                    <a:pt x="35124" y="116035"/>
                  </a:cubicBezTo>
                  <a:cubicBezTo>
                    <a:pt x="37411" y="110301"/>
                    <a:pt x="39927" y="104566"/>
                    <a:pt x="42443" y="99044"/>
                  </a:cubicBezTo>
                  <a:cubicBezTo>
                    <a:pt x="44501" y="93946"/>
                    <a:pt x="52735" y="74618"/>
                    <a:pt x="53650" y="72069"/>
                  </a:cubicBezTo>
                  <a:cubicBezTo>
                    <a:pt x="54336" y="69945"/>
                    <a:pt x="55023" y="67396"/>
                    <a:pt x="55023" y="65272"/>
                  </a:cubicBezTo>
                  <a:cubicBezTo>
                    <a:pt x="55023" y="55289"/>
                    <a:pt x="45874" y="47218"/>
                    <a:pt x="33294" y="47218"/>
                  </a:cubicBezTo>
                  <a:cubicBezTo>
                    <a:pt x="10651" y="47218"/>
                    <a:pt x="130" y="76104"/>
                    <a:pt x="130" y="79715"/>
                  </a:cubicBezTo>
                  <a:cubicBezTo>
                    <a:pt x="130" y="82476"/>
                    <a:pt x="3332" y="82476"/>
                    <a:pt x="4018" y="82476"/>
                  </a:cubicBezTo>
                  <a:cubicBezTo>
                    <a:pt x="7220" y="82476"/>
                    <a:pt x="7449" y="81414"/>
                    <a:pt x="8135" y="79078"/>
                  </a:cubicBezTo>
                  <a:cubicBezTo>
                    <a:pt x="14082" y="60812"/>
                    <a:pt x="24145" y="53165"/>
                    <a:pt x="32608" y="53165"/>
                  </a:cubicBezTo>
                  <a:cubicBezTo>
                    <a:pt x="36267" y="53165"/>
                    <a:pt x="38326" y="54865"/>
                    <a:pt x="38326" y="60599"/>
                  </a:cubicBezTo>
                  <a:cubicBezTo>
                    <a:pt x="38326" y="65485"/>
                    <a:pt x="36954" y="68671"/>
                    <a:pt x="31236" y="81839"/>
                  </a:cubicBezTo>
                  <a:lnTo>
                    <a:pt x="16826" y="116035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A45C8234-A648-BAB3-3023-D636FF8E1FF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948874" y="5997544"/>
              <a:ext cx="168338" cy="57135"/>
            </a:xfrm>
            <a:custGeom>
              <a:avLst/>
              <a:gdLst>
                <a:gd name="connsiteX0" fmla="*/ 159780 w 168338"/>
                <a:gd name="connsiteY0" fmla="*/ 10473 h 57135"/>
                <a:gd name="connsiteX1" fmla="*/ 168471 w 168338"/>
                <a:gd name="connsiteY1" fmla="*/ 5163 h 57135"/>
                <a:gd name="connsiteX2" fmla="*/ 160008 w 168338"/>
                <a:gd name="connsiteY2" fmla="*/ 66 h 57135"/>
                <a:gd name="connsiteX3" fmla="*/ 8595 w 168338"/>
                <a:gd name="connsiteY3" fmla="*/ 66 h 57135"/>
                <a:gd name="connsiteX4" fmla="*/ 132 w 168338"/>
                <a:gd name="connsiteY4" fmla="*/ 5163 h 57135"/>
                <a:gd name="connsiteX5" fmla="*/ 8824 w 168338"/>
                <a:gd name="connsiteY5" fmla="*/ 10473 h 57135"/>
                <a:gd name="connsiteX6" fmla="*/ 159780 w 168338"/>
                <a:gd name="connsiteY6" fmla="*/ 10473 h 57135"/>
                <a:gd name="connsiteX7" fmla="*/ 160008 w 168338"/>
                <a:gd name="connsiteY7" fmla="*/ 57201 h 57135"/>
                <a:gd name="connsiteX8" fmla="*/ 168471 w 168338"/>
                <a:gd name="connsiteY8" fmla="*/ 52103 h 57135"/>
                <a:gd name="connsiteX9" fmla="*/ 159780 w 168338"/>
                <a:gd name="connsiteY9" fmla="*/ 46793 h 57135"/>
                <a:gd name="connsiteX10" fmla="*/ 8824 w 168338"/>
                <a:gd name="connsiteY10" fmla="*/ 46793 h 57135"/>
                <a:gd name="connsiteX11" fmla="*/ 132 w 168338"/>
                <a:gd name="connsiteY11" fmla="*/ 52103 h 57135"/>
                <a:gd name="connsiteX12" fmla="*/ 8595 w 168338"/>
                <a:gd name="connsiteY12" fmla="*/ 57201 h 57135"/>
                <a:gd name="connsiteX13" fmla="*/ 160008 w 168338"/>
                <a:gd name="connsiteY13" fmla="*/ 57201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338" h="57135">
                  <a:moveTo>
                    <a:pt x="159780" y="10473"/>
                  </a:moveTo>
                  <a:cubicBezTo>
                    <a:pt x="163210" y="10473"/>
                    <a:pt x="168471" y="10473"/>
                    <a:pt x="168471" y="5163"/>
                  </a:cubicBezTo>
                  <a:cubicBezTo>
                    <a:pt x="168471" y="66"/>
                    <a:pt x="162982" y="66"/>
                    <a:pt x="160008" y="66"/>
                  </a:cubicBezTo>
                  <a:lnTo>
                    <a:pt x="8595" y="66"/>
                  </a:lnTo>
                  <a:cubicBezTo>
                    <a:pt x="5622" y="66"/>
                    <a:pt x="132" y="66"/>
                    <a:pt x="132" y="5163"/>
                  </a:cubicBezTo>
                  <a:cubicBezTo>
                    <a:pt x="132" y="10473"/>
                    <a:pt x="5393" y="10473"/>
                    <a:pt x="8824" y="10473"/>
                  </a:cubicBezTo>
                  <a:lnTo>
                    <a:pt x="159780" y="10473"/>
                  </a:lnTo>
                  <a:close/>
                  <a:moveTo>
                    <a:pt x="160008" y="57201"/>
                  </a:moveTo>
                  <a:cubicBezTo>
                    <a:pt x="162982" y="57201"/>
                    <a:pt x="168471" y="57201"/>
                    <a:pt x="168471" y="52103"/>
                  </a:cubicBezTo>
                  <a:cubicBezTo>
                    <a:pt x="168471" y="46793"/>
                    <a:pt x="163210" y="46793"/>
                    <a:pt x="159780" y="46793"/>
                  </a:cubicBezTo>
                  <a:lnTo>
                    <a:pt x="8824" y="46793"/>
                  </a:lnTo>
                  <a:cubicBezTo>
                    <a:pt x="5393" y="46793"/>
                    <a:pt x="132" y="46793"/>
                    <a:pt x="132" y="52103"/>
                  </a:cubicBezTo>
                  <a:cubicBezTo>
                    <a:pt x="132" y="57201"/>
                    <a:pt x="5622" y="57201"/>
                    <a:pt x="8595" y="57201"/>
                  </a:cubicBezTo>
                  <a:lnTo>
                    <a:pt x="160008" y="57201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136DD11E-8445-B29F-5295-C634C9227B2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158380" y="5938285"/>
              <a:ext cx="83254" cy="141032"/>
            </a:xfrm>
            <a:custGeom>
              <a:avLst/>
              <a:gdLst>
                <a:gd name="connsiteX0" fmla="*/ 51829 w 83254"/>
                <a:gd name="connsiteY0" fmla="*/ 6013 h 141032"/>
                <a:gd name="connsiteX1" fmla="*/ 44968 w 83254"/>
                <a:gd name="connsiteY1" fmla="*/ 66 h 141032"/>
                <a:gd name="connsiteX2" fmla="*/ 139 w 83254"/>
                <a:gd name="connsiteY2" fmla="*/ 13659 h 141032"/>
                <a:gd name="connsiteX3" fmla="*/ 139 w 83254"/>
                <a:gd name="connsiteY3" fmla="*/ 21306 h 141032"/>
                <a:gd name="connsiteX4" fmla="*/ 33303 w 83254"/>
                <a:gd name="connsiteY4" fmla="*/ 15358 h 141032"/>
                <a:gd name="connsiteX5" fmla="*/ 33303 w 83254"/>
                <a:gd name="connsiteY5" fmla="*/ 123682 h 141032"/>
                <a:gd name="connsiteX6" fmla="*/ 10431 w 83254"/>
                <a:gd name="connsiteY6" fmla="*/ 133452 h 141032"/>
                <a:gd name="connsiteX7" fmla="*/ 1740 w 83254"/>
                <a:gd name="connsiteY7" fmla="*/ 133452 h 141032"/>
                <a:gd name="connsiteX8" fmla="*/ 1740 w 83254"/>
                <a:gd name="connsiteY8" fmla="*/ 141099 h 141032"/>
                <a:gd name="connsiteX9" fmla="*/ 42452 w 83254"/>
                <a:gd name="connsiteY9" fmla="*/ 140249 h 141032"/>
                <a:gd name="connsiteX10" fmla="*/ 83393 w 83254"/>
                <a:gd name="connsiteY10" fmla="*/ 141099 h 141032"/>
                <a:gd name="connsiteX11" fmla="*/ 83393 w 83254"/>
                <a:gd name="connsiteY11" fmla="*/ 133452 h 141032"/>
                <a:gd name="connsiteX12" fmla="*/ 74702 w 83254"/>
                <a:gd name="connsiteY12" fmla="*/ 133452 h 141032"/>
                <a:gd name="connsiteX13" fmla="*/ 51829 w 83254"/>
                <a:gd name="connsiteY13" fmla="*/ 123682 h 141032"/>
                <a:gd name="connsiteX14" fmla="*/ 51829 w 83254"/>
                <a:gd name="connsiteY14" fmla="*/ 6013 h 1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54" h="141032">
                  <a:moveTo>
                    <a:pt x="51829" y="6013"/>
                  </a:moveTo>
                  <a:cubicBezTo>
                    <a:pt x="51829" y="278"/>
                    <a:pt x="51372" y="66"/>
                    <a:pt x="44968" y="66"/>
                  </a:cubicBezTo>
                  <a:cubicBezTo>
                    <a:pt x="30330" y="13447"/>
                    <a:pt x="9516" y="13659"/>
                    <a:pt x="139" y="13659"/>
                  </a:cubicBezTo>
                  <a:lnTo>
                    <a:pt x="139" y="21306"/>
                  </a:lnTo>
                  <a:cubicBezTo>
                    <a:pt x="5628" y="21306"/>
                    <a:pt x="20723" y="21306"/>
                    <a:pt x="33303" y="15358"/>
                  </a:cubicBezTo>
                  <a:lnTo>
                    <a:pt x="33303" y="123682"/>
                  </a:lnTo>
                  <a:cubicBezTo>
                    <a:pt x="33303" y="130691"/>
                    <a:pt x="33303" y="133452"/>
                    <a:pt x="10431" y="133452"/>
                  </a:cubicBezTo>
                  <a:lnTo>
                    <a:pt x="1740" y="133452"/>
                  </a:lnTo>
                  <a:lnTo>
                    <a:pt x="1740" y="141099"/>
                  </a:lnTo>
                  <a:cubicBezTo>
                    <a:pt x="5857" y="140886"/>
                    <a:pt x="33989" y="140249"/>
                    <a:pt x="42452" y="140249"/>
                  </a:cubicBezTo>
                  <a:cubicBezTo>
                    <a:pt x="49542" y="140249"/>
                    <a:pt x="78361" y="140886"/>
                    <a:pt x="83393" y="141099"/>
                  </a:cubicBezTo>
                  <a:lnTo>
                    <a:pt x="83393" y="133452"/>
                  </a:lnTo>
                  <a:lnTo>
                    <a:pt x="74702" y="133452"/>
                  </a:lnTo>
                  <a:cubicBezTo>
                    <a:pt x="51829" y="133452"/>
                    <a:pt x="51829" y="130691"/>
                    <a:pt x="51829" y="123682"/>
                  </a:cubicBezTo>
                  <a:lnTo>
                    <a:pt x="51829" y="6013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7ADF559C-9803-3F60-52B7-53A9D25BC03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347883" y="5854173"/>
              <a:ext cx="183303" cy="137452"/>
            </a:xfrm>
            <a:custGeom>
              <a:avLst/>
              <a:gdLst>
                <a:gd name="connsiteX0" fmla="*/ 142605 w 183303"/>
                <a:gd name="connsiteY0" fmla="*/ 62569 h 137452"/>
                <a:gd name="connsiteX1" fmla="*/ 88039 w 183303"/>
                <a:gd name="connsiteY1" fmla="*/ 63 h 137452"/>
                <a:gd name="connsiteX2" fmla="*/ 145 w 183303"/>
                <a:gd name="connsiteY2" fmla="*/ 86236 h 137452"/>
                <a:gd name="connsiteX3" fmla="*/ 53077 w 183303"/>
                <a:gd name="connsiteY3" fmla="*/ 137515 h 137452"/>
                <a:gd name="connsiteX4" fmla="*/ 122020 w 183303"/>
                <a:gd name="connsiteY4" fmla="*/ 112027 h 137452"/>
                <a:gd name="connsiteX5" fmla="*/ 151754 w 183303"/>
                <a:gd name="connsiteY5" fmla="*/ 137515 h 137452"/>
                <a:gd name="connsiteX6" fmla="*/ 179200 w 183303"/>
                <a:gd name="connsiteY6" fmla="*/ 115972 h 137452"/>
                <a:gd name="connsiteX7" fmla="*/ 175279 w 183303"/>
                <a:gd name="connsiteY7" fmla="*/ 112938 h 137452"/>
                <a:gd name="connsiteX8" fmla="*/ 171032 w 183303"/>
                <a:gd name="connsiteY8" fmla="*/ 115972 h 137452"/>
                <a:gd name="connsiteX9" fmla="*/ 152734 w 183303"/>
                <a:gd name="connsiteY9" fmla="*/ 130840 h 137452"/>
                <a:gd name="connsiteX10" fmla="*/ 142605 w 183303"/>
                <a:gd name="connsiteY10" fmla="*/ 99890 h 137452"/>
                <a:gd name="connsiteX11" fmla="*/ 145873 w 183303"/>
                <a:gd name="connsiteY11" fmla="*/ 89270 h 137452"/>
                <a:gd name="connsiteX12" fmla="*/ 183448 w 183303"/>
                <a:gd name="connsiteY12" fmla="*/ 17965 h 137452"/>
                <a:gd name="connsiteX13" fmla="*/ 179527 w 183303"/>
                <a:gd name="connsiteY13" fmla="*/ 14931 h 137452"/>
                <a:gd name="connsiteX14" fmla="*/ 174626 w 183303"/>
                <a:gd name="connsiteY14" fmla="*/ 21303 h 137452"/>
                <a:gd name="connsiteX15" fmla="*/ 142605 w 183303"/>
                <a:gd name="connsiteY15" fmla="*/ 81381 h 137452"/>
                <a:gd name="connsiteX16" fmla="*/ 142605 w 183303"/>
                <a:gd name="connsiteY16" fmla="*/ 62569 h 137452"/>
                <a:gd name="connsiteX17" fmla="*/ 120713 w 183303"/>
                <a:gd name="connsiteY17" fmla="*/ 104138 h 137452"/>
                <a:gd name="connsiteX18" fmla="*/ 53731 w 183303"/>
                <a:gd name="connsiteY18" fmla="*/ 130840 h 137452"/>
                <a:gd name="connsiteX19" fmla="*/ 24324 w 183303"/>
                <a:gd name="connsiteY19" fmla="*/ 97766 h 137452"/>
                <a:gd name="connsiteX20" fmla="*/ 43275 w 183303"/>
                <a:gd name="connsiteY20" fmla="*/ 34653 h 137452"/>
                <a:gd name="connsiteX21" fmla="*/ 87712 w 183303"/>
                <a:gd name="connsiteY21" fmla="*/ 6738 h 137452"/>
                <a:gd name="connsiteX22" fmla="*/ 120060 w 183303"/>
                <a:gd name="connsiteY22" fmla="*/ 70154 h 137452"/>
                <a:gd name="connsiteX23" fmla="*/ 120713 w 183303"/>
                <a:gd name="connsiteY23" fmla="*/ 104138 h 13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303" h="137452">
                  <a:moveTo>
                    <a:pt x="142605" y="62569"/>
                  </a:moveTo>
                  <a:cubicBezTo>
                    <a:pt x="142605" y="14931"/>
                    <a:pt x="112218" y="63"/>
                    <a:pt x="88039" y="63"/>
                  </a:cubicBezTo>
                  <a:cubicBezTo>
                    <a:pt x="43275" y="63"/>
                    <a:pt x="145" y="43453"/>
                    <a:pt x="145" y="86236"/>
                  </a:cubicBezTo>
                  <a:cubicBezTo>
                    <a:pt x="145" y="114455"/>
                    <a:pt x="19749" y="137515"/>
                    <a:pt x="53077" y="137515"/>
                  </a:cubicBezTo>
                  <a:cubicBezTo>
                    <a:pt x="73662" y="137515"/>
                    <a:pt x="97188" y="130536"/>
                    <a:pt x="122020" y="112027"/>
                  </a:cubicBezTo>
                  <a:cubicBezTo>
                    <a:pt x="126268" y="128109"/>
                    <a:pt x="137050" y="137515"/>
                    <a:pt x="151754" y="137515"/>
                  </a:cubicBezTo>
                  <a:cubicBezTo>
                    <a:pt x="169071" y="137515"/>
                    <a:pt x="179200" y="120827"/>
                    <a:pt x="179200" y="115972"/>
                  </a:cubicBezTo>
                  <a:cubicBezTo>
                    <a:pt x="179200" y="113848"/>
                    <a:pt x="177240" y="112938"/>
                    <a:pt x="175279" y="112938"/>
                  </a:cubicBezTo>
                  <a:cubicBezTo>
                    <a:pt x="172992" y="112938"/>
                    <a:pt x="172012" y="113848"/>
                    <a:pt x="171032" y="115972"/>
                  </a:cubicBezTo>
                  <a:cubicBezTo>
                    <a:pt x="165150" y="130840"/>
                    <a:pt x="153388" y="130840"/>
                    <a:pt x="152734" y="130840"/>
                  </a:cubicBezTo>
                  <a:cubicBezTo>
                    <a:pt x="142605" y="130840"/>
                    <a:pt x="142605" y="107172"/>
                    <a:pt x="142605" y="99890"/>
                  </a:cubicBezTo>
                  <a:cubicBezTo>
                    <a:pt x="142605" y="93518"/>
                    <a:pt x="142605" y="92911"/>
                    <a:pt x="145873" y="89270"/>
                  </a:cubicBezTo>
                  <a:cubicBezTo>
                    <a:pt x="176586" y="53466"/>
                    <a:pt x="183448" y="18268"/>
                    <a:pt x="183448" y="17965"/>
                  </a:cubicBezTo>
                  <a:cubicBezTo>
                    <a:pt x="183448" y="17358"/>
                    <a:pt x="183121" y="14931"/>
                    <a:pt x="179527" y="14931"/>
                  </a:cubicBezTo>
                  <a:cubicBezTo>
                    <a:pt x="176260" y="14931"/>
                    <a:pt x="176260" y="15841"/>
                    <a:pt x="174626" y="21303"/>
                  </a:cubicBezTo>
                  <a:cubicBezTo>
                    <a:pt x="168745" y="40419"/>
                    <a:pt x="157962" y="63479"/>
                    <a:pt x="142605" y="81381"/>
                  </a:cubicBezTo>
                  <a:lnTo>
                    <a:pt x="142605" y="62569"/>
                  </a:lnTo>
                  <a:close/>
                  <a:moveTo>
                    <a:pt x="120713" y="104138"/>
                  </a:moveTo>
                  <a:cubicBezTo>
                    <a:pt x="91960" y="127502"/>
                    <a:pt x="66800" y="130840"/>
                    <a:pt x="53731" y="130840"/>
                  </a:cubicBezTo>
                  <a:cubicBezTo>
                    <a:pt x="34126" y="130840"/>
                    <a:pt x="24324" y="117186"/>
                    <a:pt x="24324" y="97766"/>
                  </a:cubicBezTo>
                  <a:cubicBezTo>
                    <a:pt x="24324" y="82898"/>
                    <a:pt x="32819" y="50128"/>
                    <a:pt x="43275" y="34653"/>
                  </a:cubicBezTo>
                  <a:cubicBezTo>
                    <a:pt x="58632" y="12503"/>
                    <a:pt x="76276" y="6738"/>
                    <a:pt x="87712" y="6738"/>
                  </a:cubicBezTo>
                  <a:cubicBezTo>
                    <a:pt x="120060" y="6738"/>
                    <a:pt x="120060" y="46487"/>
                    <a:pt x="120060" y="70154"/>
                  </a:cubicBezTo>
                  <a:cubicBezTo>
                    <a:pt x="120060" y="81381"/>
                    <a:pt x="120060" y="98980"/>
                    <a:pt x="120713" y="104138"/>
                  </a:cubicBez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96259AC5-53F4-C279-AE0D-CE4987DCF9E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554255" y="5892981"/>
              <a:ext cx="69302" cy="142944"/>
            </a:xfrm>
            <a:custGeom>
              <a:avLst/>
              <a:gdLst>
                <a:gd name="connsiteX0" fmla="*/ 63507 w 69302"/>
                <a:gd name="connsiteY0" fmla="*/ 8135 h 142944"/>
                <a:gd name="connsiteX1" fmla="*/ 54358 w 69302"/>
                <a:gd name="connsiteY1" fmla="*/ 64 h 142944"/>
                <a:gd name="connsiteX2" fmla="*/ 41549 w 69302"/>
                <a:gd name="connsiteY2" fmla="*/ 11746 h 142944"/>
                <a:gd name="connsiteX3" fmla="*/ 50698 w 69302"/>
                <a:gd name="connsiteY3" fmla="*/ 19817 h 142944"/>
                <a:gd name="connsiteX4" fmla="*/ 63507 w 69302"/>
                <a:gd name="connsiteY4" fmla="*/ 8135 h 142944"/>
                <a:gd name="connsiteX5" fmla="*/ 16848 w 69302"/>
                <a:gd name="connsiteY5" fmla="*/ 116034 h 142944"/>
                <a:gd name="connsiteX6" fmla="*/ 14789 w 69302"/>
                <a:gd name="connsiteY6" fmla="*/ 124955 h 142944"/>
                <a:gd name="connsiteX7" fmla="*/ 36518 w 69302"/>
                <a:gd name="connsiteY7" fmla="*/ 143009 h 142944"/>
                <a:gd name="connsiteX8" fmla="*/ 69453 w 69302"/>
                <a:gd name="connsiteY8" fmla="*/ 110512 h 142944"/>
                <a:gd name="connsiteX9" fmla="*/ 65794 w 69302"/>
                <a:gd name="connsiteY9" fmla="*/ 107750 h 142944"/>
                <a:gd name="connsiteX10" fmla="*/ 61448 w 69302"/>
                <a:gd name="connsiteY10" fmla="*/ 111361 h 142944"/>
                <a:gd name="connsiteX11" fmla="*/ 37204 w 69302"/>
                <a:gd name="connsiteY11" fmla="*/ 137061 h 142944"/>
                <a:gd name="connsiteX12" fmla="*/ 31486 w 69302"/>
                <a:gd name="connsiteY12" fmla="*/ 129627 h 142944"/>
                <a:gd name="connsiteX13" fmla="*/ 35145 w 69302"/>
                <a:gd name="connsiteY13" fmla="*/ 116034 h 142944"/>
                <a:gd name="connsiteX14" fmla="*/ 42464 w 69302"/>
                <a:gd name="connsiteY14" fmla="*/ 99042 h 142944"/>
                <a:gd name="connsiteX15" fmla="*/ 53672 w 69302"/>
                <a:gd name="connsiteY15" fmla="*/ 72067 h 142944"/>
                <a:gd name="connsiteX16" fmla="*/ 55044 w 69302"/>
                <a:gd name="connsiteY16" fmla="*/ 65271 h 142944"/>
                <a:gd name="connsiteX17" fmla="*/ 33316 w 69302"/>
                <a:gd name="connsiteY17" fmla="*/ 47217 h 142944"/>
                <a:gd name="connsiteX18" fmla="*/ 151 w 69302"/>
                <a:gd name="connsiteY18" fmla="*/ 79714 h 142944"/>
                <a:gd name="connsiteX19" fmla="*/ 4039 w 69302"/>
                <a:gd name="connsiteY19" fmla="*/ 82475 h 142944"/>
                <a:gd name="connsiteX20" fmla="*/ 8156 w 69302"/>
                <a:gd name="connsiteY20" fmla="*/ 79077 h 142944"/>
                <a:gd name="connsiteX21" fmla="*/ 32629 w 69302"/>
                <a:gd name="connsiteY21" fmla="*/ 53164 h 142944"/>
                <a:gd name="connsiteX22" fmla="*/ 38347 w 69302"/>
                <a:gd name="connsiteY22" fmla="*/ 60598 h 142944"/>
                <a:gd name="connsiteX23" fmla="*/ 31257 w 69302"/>
                <a:gd name="connsiteY23" fmla="*/ 81838 h 142944"/>
                <a:gd name="connsiteX24" fmla="*/ 16848 w 69302"/>
                <a:gd name="connsiteY24" fmla="*/ 116034 h 14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302" h="142944">
                  <a:moveTo>
                    <a:pt x="63507" y="8135"/>
                  </a:moveTo>
                  <a:cubicBezTo>
                    <a:pt x="63507" y="4737"/>
                    <a:pt x="60762" y="64"/>
                    <a:pt x="54358" y="64"/>
                  </a:cubicBezTo>
                  <a:cubicBezTo>
                    <a:pt x="48182" y="64"/>
                    <a:pt x="41549" y="5587"/>
                    <a:pt x="41549" y="11746"/>
                  </a:cubicBezTo>
                  <a:cubicBezTo>
                    <a:pt x="41549" y="15357"/>
                    <a:pt x="44523" y="19817"/>
                    <a:pt x="50698" y="19817"/>
                  </a:cubicBezTo>
                  <a:cubicBezTo>
                    <a:pt x="57331" y="19817"/>
                    <a:pt x="63507" y="13870"/>
                    <a:pt x="63507" y="8135"/>
                  </a:cubicBezTo>
                  <a:close/>
                  <a:moveTo>
                    <a:pt x="16848" y="116034"/>
                  </a:moveTo>
                  <a:cubicBezTo>
                    <a:pt x="15933" y="118795"/>
                    <a:pt x="14789" y="121344"/>
                    <a:pt x="14789" y="124955"/>
                  </a:cubicBezTo>
                  <a:cubicBezTo>
                    <a:pt x="14789" y="134937"/>
                    <a:pt x="23938" y="143009"/>
                    <a:pt x="36518" y="143009"/>
                  </a:cubicBezTo>
                  <a:cubicBezTo>
                    <a:pt x="59390" y="143009"/>
                    <a:pt x="69453" y="113698"/>
                    <a:pt x="69453" y="110512"/>
                  </a:cubicBezTo>
                  <a:cubicBezTo>
                    <a:pt x="69453" y="107750"/>
                    <a:pt x="66480" y="107750"/>
                    <a:pt x="65794" y="107750"/>
                  </a:cubicBezTo>
                  <a:cubicBezTo>
                    <a:pt x="62592" y="107750"/>
                    <a:pt x="62363" y="109025"/>
                    <a:pt x="61448" y="111361"/>
                  </a:cubicBezTo>
                  <a:cubicBezTo>
                    <a:pt x="56188" y="128353"/>
                    <a:pt x="46124" y="137061"/>
                    <a:pt x="37204" y="137061"/>
                  </a:cubicBezTo>
                  <a:cubicBezTo>
                    <a:pt x="32629" y="137061"/>
                    <a:pt x="31486" y="134300"/>
                    <a:pt x="31486" y="129627"/>
                  </a:cubicBezTo>
                  <a:cubicBezTo>
                    <a:pt x="31486" y="124742"/>
                    <a:pt x="33087" y="120707"/>
                    <a:pt x="35145" y="116034"/>
                  </a:cubicBezTo>
                  <a:cubicBezTo>
                    <a:pt x="37433" y="110299"/>
                    <a:pt x="39948" y="104564"/>
                    <a:pt x="42464" y="99042"/>
                  </a:cubicBezTo>
                  <a:cubicBezTo>
                    <a:pt x="44523" y="93945"/>
                    <a:pt x="52757" y="74616"/>
                    <a:pt x="53672" y="72067"/>
                  </a:cubicBezTo>
                  <a:cubicBezTo>
                    <a:pt x="54358" y="69943"/>
                    <a:pt x="55044" y="67395"/>
                    <a:pt x="55044" y="65271"/>
                  </a:cubicBezTo>
                  <a:cubicBezTo>
                    <a:pt x="55044" y="55288"/>
                    <a:pt x="45895" y="47217"/>
                    <a:pt x="33316" y="47217"/>
                  </a:cubicBezTo>
                  <a:cubicBezTo>
                    <a:pt x="10672" y="47217"/>
                    <a:pt x="151" y="76103"/>
                    <a:pt x="151" y="79714"/>
                  </a:cubicBezTo>
                  <a:cubicBezTo>
                    <a:pt x="151" y="82475"/>
                    <a:pt x="3353" y="82475"/>
                    <a:pt x="4039" y="82475"/>
                  </a:cubicBezTo>
                  <a:cubicBezTo>
                    <a:pt x="7241" y="82475"/>
                    <a:pt x="7470" y="81413"/>
                    <a:pt x="8156" y="79077"/>
                  </a:cubicBezTo>
                  <a:cubicBezTo>
                    <a:pt x="14103" y="60810"/>
                    <a:pt x="24167" y="53164"/>
                    <a:pt x="32629" y="53164"/>
                  </a:cubicBezTo>
                  <a:cubicBezTo>
                    <a:pt x="36289" y="53164"/>
                    <a:pt x="38347" y="54863"/>
                    <a:pt x="38347" y="60598"/>
                  </a:cubicBezTo>
                  <a:cubicBezTo>
                    <a:pt x="38347" y="65483"/>
                    <a:pt x="36975" y="68669"/>
                    <a:pt x="31257" y="81838"/>
                  </a:cubicBezTo>
                  <a:lnTo>
                    <a:pt x="16848" y="116034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89565F6D-3F1C-06EA-C960-AFA20B29259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661763" y="5854173"/>
              <a:ext cx="150628" cy="196317"/>
            </a:xfrm>
            <a:custGeom>
              <a:avLst/>
              <a:gdLst>
                <a:gd name="connsiteX0" fmla="*/ 149476 w 150628"/>
                <a:gd name="connsiteY0" fmla="*/ 18572 h 196317"/>
                <a:gd name="connsiteX1" fmla="*/ 150783 w 150628"/>
                <a:gd name="connsiteY1" fmla="*/ 11593 h 196317"/>
                <a:gd name="connsiteX2" fmla="*/ 141308 w 150628"/>
                <a:gd name="connsiteY2" fmla="*/ 3400 h 196317"/>
                <a:gd name="connsiteX3" fmla="*/ 129872 w 150628"/>
                <a:gd name="connsiteY3" fmla="*/ 9772 h 196317"/>
                <a:gd name="connsiteX4" fmla="*/ 125297 w 150628"/>
                <a:gd name="connsiteY4" fmla="*/ 26157 h 196317"/>
                <a:gd name="connsiteX5" fmla="*/ 118762 w 150628"/>
                <a:gd name="connsiteY5" fmla="*/ 50432 h 196317"/>
                <a:gd name="connsiteX6" fmla="*/ 104059 w 150628"/>
                <a:gd name="connsiteY6" fmla="*/ 105048 h 196317"/>
                <a:gd name="connsiteX7" fmla="*/ 67137 w 150628"/>
                <a:gd name="connsiteY7" fmla="*/ 130840 h 196317"/>
                <a:gd name="connsiteX8" fmla="*/ 46879 w 150628"/>
                <a:gd name="connsiteY8" fmla="*/ 106262 h 196317"/>
                <a:gd name="connsiteX9" fmla="*/ 63543 w 150628"/>
                <a:gd name="connsiteY9" fmla="*/ 46791 h 196317"/>
                <a:gd name="connsiteX10" fmla="*/ 70078 w 150628"/>
                <a:gd name="connsiteY10" fmla="*/ 24944 h 196317"/>
                <a:gd name="connsiteX11" fmla="*/ 43285 w 150628"/>
                <a:gd name="connsiteY11" fmla="*/ 63 h 196317"/>
                <a:gd name="connsiteX12" fmla="*/ 154 w 150628"/>
                <a:gd name="connsiteY12" fmla="*/ 46791 h 196317"/>
                <a:gd name="connsiteX13" fmla="*/ 4075 w 150628"/>
                <a:gd name="connsiteY13" fmla="*/ 49825 h 196317"/>
                <a:gd name="connsiteX14" fmla="*/ 9303 w 150628"/>
                <a:gd name="connsiteY14" fmla="*/ 44363 h 196317"/>
                <a:gd name="connsiteX15" fmla="*/ 42304 w 150628"/>
                <a:gd name="connsiteY15" fmla="*/ 6738 h 196317"/>
                <a:gd name="connsiteX16" fmla="*/ 50473 w 150628"/>
                <a:gd name="connsiteY16" fmla="*/ 16448 h 196317"/>
                <a:gd name="connsiteX17" fmla="*/ 44918 w 150628"/>
                <a:gd name="connsiteY17" fmla="*/ 37688 h 196317"/>
                <a:gd name="connsiteX18" fmla="*/ 25967 w 150628"/>
                <a:gd name="connsiteY18" fmla="*/ 101407 h 196317"/>
                <a:gd name="connsiteX19" fmla="*/ 65830 w 150628"/>
                <a:gd name="connsiteY19" fmla="*/ 137515 h 196317"/>
                <a:gd name="connsiteX20" fmla="*/ 98831 w 150628"/>
                <a:gd name="connsiteY20" fmla="*/ 123861 h 196317"/>
                <a:gd name="connsiteX21" fmla="*/ 77593 w 150628"/>
                <a:gd name="connsiteY21" fmla="*/ 170589 h 196317"/>
                <a:gd name="connsiteX22" fmla="*/ 41651 w 150628"/>
                <a:gd name="connsiteY22" fmla="*/ 189705 h 196317"/>
                <a:gd name="connsiteX23" fmla="*/ 16818 w 150628"/>
                <a:gd name="connsiteY23" fmla="*/ 176961 h 196317"/>
                <a:gd name="connsiteX24" fmla="*/ 30868 w 150628"/>
                <a:gd name="connsiteY24" fmla="*/ 173319 h 196317"/>
                <a:gd name="connsiteX25" fmla="*/ 37403 w 150628"/>
                <a:gd name="connsiteY25" fmla="*/ 160879 h 196317"/>
                <a:gd name="connsiteX26" fmla="*/ 25314 w 150628"/>
                <a:gd name="connsiteY26" fmla="*/ 150259 h 196317"/>
                <a:gd name="connsiteX27" fmla="*/ 7016 w 150628"/>
                <a:gd name="connsiteY27" fmla="*/ 169982 h 196317"/>
                <a:gd name="connsiteX28" fmla="*/ 41651 w 150628"/>
                <a:gd name="connsiteY28" fmla="*/ 196380 h 196317"/>
                <a:gd name="connsiteX29" fmla="*/ 118109 w 150628"/>
                <a:gd name="connsiteY29" fmla="*/ 134481 h 196317"/>
                <a:gd name="connsiteX30" fmla="*/ 149476 w 150628"/>
                <a:gd name="connsiteY30" fmla="*/ 18572 h 19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0628" h="196317">
                  <a:moveTo>
                    <a:pt x="149476" y="18572"/>
                  </a:moveTo>
                  <a:cubicBezTo>
                    <a:pt x="150783" y="14324"/>
                    <a:pt x="150783" y="13717"/>
                    <a:pt x="150783" y="11593"/>
                  </a:cubicBezTo>
                  <a:cubicBezTo>
                    <a:pt x="150783" y="6131"/>
                    <a:pt x="146209" y="3400"/>
                    <a:pt x="141308" y="3400"/>
                  </a:cubicBezTo>
                  <a:cubicBezTo>
                    <a:pt x="138040" y="3400"/>
                    <a:pt x="132812" y="5221"/>
                    <a:pt x="129872" y="9772"/>
                  </a:cubicBezTo>
                  <a:cubicBezTo>
                    <a:pt x="129218" y="11290"/>
                    <a:pt x="126604" y="20696"/>
                    <a:pt x="125297" y="26157"/>
                  </a:cubicBezTo>
                  <a:cubicBezTo>
                    <a:pt x="123010" y="34047"/>
                    <a:pt x="120723" y="42239"/>
                    <a:pt x="118762" y="50432"/>
                  </a:cubicBezTo>
                  <a:lnTo>
                    <a:pt x="104059" y="105048"/>
                  </a:lnTo>
                  <a:cubicBezTo>
                    <a:pt x="102752" y="109600"/>
                    <a:pt x="88702" y="130840"/>
                    <a:pt x="67137" y="130840"/>
                  </a:cubicBezTo>
                  <a:cubicBezTo>
                    <a:pt x="50473" y="130840"/>
                    <a:pt x="46879" y="117489"/>
                    <a:pt x="46879" y="106262"/>
                  </a:cubicBezTo>
                  <a:cubicBezTo>
                    <a:pt x="46879" y="92305"/>
                    <a:pt x="52433" y="73492"/>
                    <a:pt x="63543" y="46791"/>
                  </a:cubicBezTo>
                  <a:cubicBezTo>
                    <a:pt x="68771" y="34350"/>
                    <a:pt x="70078" y="31012"/>
                    <a:pt x="70078" y="24944"/>
                  </a:cubicBezTo>
                  <a:cubicBezTo>
                    <a:pt x="70078" y="11290"/>
                    <a:pt x="59622" y="63"/>
                    <a:pt x="43285" y="63"/>
                  </a:cubicBezTo>
                  <a:cubicBezTo>
                    <a:pt x="12244" y="63"/>
                    <a:pt x="154" y="44060"/>
                    <a:pt x="154" y="46791"/>
                  </a:cubicBezTo>
                  <a:cubicBezTo>
                    <a:pt x="154" y="49825"/>
                    <a:pt x="3422" y="49825"/>
                    <a:pt x="4075" y="49825"/>
                  </a:cubicBezTo>
                  <a:cubicBezTo>
                    <a:pt x="7343" y="49825"/>
                    <a:pt x="7669" y="49218"/>
                    <a:pt x="9303" y="44363"/>
                  </a:cubicBezTo>
                  <a:cubicBezTo>
                    <a:pt x="18125" y="15841"/>
                    <a:pt x="31195" y="6738"/>
                    <a:pt x="42304" y="6738"/>
                  </a:cubicBezTo>
                  <a:cubicBezTo>
                    <a:pt x="44918" y="6738"/>
                    <a:pt x="50473" y="6738"/>
                    <a:pt x="50473" y="16448"/>
                  </a:cubicBezTo>
                  <a:cubicBezTo>
                    <a:pt x="50473" y="24034"/>
                    <a:pt x="47205" y="31923"/>
                    <a:pt x="44918" y="37688"/>
                  </a:cubicBezTo>
                  <a:cubicBezTo>
                    <a:pt x="31848" y="69851"/>
                    <a:pt x="25967" y="87146"/>
                    <a:pt x="25967" y="101407"/>
                  </a:cubicBezTo>
                  <a:cubicBezTo>
                    <a:pt x="25967" y="128412"/>
                    <a:pt x="46552" y="137515"/>
                    <a:pt x="65830" y="137515"/>
                  </a:cubicBezTo>
                  <a:cubicBezTo>
                    <a:pt x="78573" y="137515"/>
                    <a:pt x="89682" y="132357"/>
                    <a:pt x="98831" y="123861"/>
                  </a:cubicBezTo>
                  <a:cubicBezTo>
                    <a:pt x="94583" y="139639"/>
                    <a:pt x="90662" y="154507"/>
                    <a:pt x="77593" y="170589"/>
                  </a:cubicBezTo>
                  <a:cubicBezTo>
                    <a:pt x="69097" y="180905"/>
                    <a:pt x="56681" y="189705"/>
                    <a:pt x="41651" y="189705"/>
                  </a:cubicBezTo>
                  <a:cubicBezTo>
                    <a:pt x="37076" y="189705"/>
                    <a:pt x="22373" y="188794"/>
                    <a:pt x="16818" y="176961"/>
                  </a:cubicBezTo>
                  <a:cubicBezTo>
                    <a:pt x="22046" y="176961"/>
                    <a:pt x="26294" y="176961"/>
                    <a:pt x="30868" y="173319"/>
                  </a:cubicBezTo>
                  <a:cubicBezTo>
                    <a:pt x="34136" y="170589"/>
                    <a:pt x="37403" y="166644"/>
                    <a:pt x="37403" y="160879"/>
                  </a:cubicBezTo>
                  <a:cubicBezTo>
                    <a:pt x="37403" y="151473"/>
                    <a:pt x="28581" y="150259"/>
                    <a:pt x="25314" y="150259"/>
                  </a:cubicBezTo>
                  <a:cubicBezTo>
                    <a:pt x="17798" y="150259"/>
                    <a:pt x="7016" y="155114"/>
                    <a:pt x="7016" y="169982"/>
                  </a:cubicBezTo>
                  <a:cubicBezTo>
                    <a:pt x="7016" y="185153"/>
                    <a:pt x="21393" y="196380"/>
                    <a:pt x="41651" y="196380"/>
                  </a:cubicBezTo>
                  <a:cubicBezTo>
                    <a:pt x="75305" y="196380"/>
                    <a:pt x="108960" y="168768"/>
                    <a:pt x="118109" y="134481"/>
                  </a:cubicBezTo>
                  <a:lnTo>
                    <a:pt x="149476" y="18572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C1B67923-DD3F-3957-0AE8-C0EC85D6FF0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823234" y="5892981"/>
              <a:ext cx="69302" cy="142944"/>
            </a:xfrm>
            <a:custGeom>
              <a:avLst/>
              <a:gdLst>
                <a:gd name="connsiteX0" fmla="*/ 63515 w 69302"/>
                <a:gd name="connsiteY0" fmla="*/ 8135 h 142944"/>
                <a:gd name="connsiteX1" fmla="*/ 54366 w 69302"/>
                <a:gd name="connsiteY1" fmla="*/ 64 h 142944"/>
                <a:gd name="connsiteX2" fmla="*/ 41558 w 69302"/>
                <a:gd name="connsiteY2" fmla="*/ 11746 h 142944"/>
                <a:gd name="connsiteX3" fmla="*/ 50707 w 69302"/>
                <a:gd name="connsiteY3" fmla="*/ 19817 h 142944"/>
                <a:gd name="connsiteX4" fmla="*/ 63515 w 69302"/>
                <a:gd name="connsiteY4" fmla="*/ 8135 h 142944"/>
                <a:gd name="connsiteX5" fmla="*/ 16856 w 69302"/>
                <a:gd name="connsiteY5" fmla="*/ 116034 h 142944"/>
                <a:gd name="connsiteX6" fmla="*/ 14797 w 69302"/>
                <a:gd name="connsiteY6" fmla="*/ 124955 h 142944"/>
                <a:gd name="connsiteX7" fmla="*/ 36526 w 69302"/>
                <a:gd name="connsiteY7" fmla="*/ 143009 h 142944"/>
                <a:gd name="connsiteX8" fmla="*/ 69462 w 69302"/>
                <a:gd name="connsiteY8" fmla="*/ 110512 h 142944"/>
                <a:gd name="connsiteX9" fmla="*/ 65802 w 69302"/>
                <a:gd name="connsiteY9" fmla="*/ 107750 h 142944"/>
                <a:gd name="connsiteX10" fmla="*/ 61456 w 69302"/>
                <a:gd name="connsiteY10" fmla="*/ 111361 h 142944"/>
                <a:gd name="connsiteX11" fmla="*/ 37212 w 69302"/>
                <a:gd name="connsiteY11" fmla="*/ 137061 h 142944"/>
                <a:gd name="connsiteX12" fmla="*/ 31494 w 69302"/>
                <a:gd name="connsiteY12" fmla="*/ 129627 h 142944"/>
                <a:gd name="connsiteX13" fmla="*/ 35154 w 69302"/>
                <a:gd name="connsiteY13" fmla="*/ 116034 h 142944"/>
                <a:gd name="connsiteX14" fmla="*/ 42473 w 69302"/>
                <a:gd name="connsiteY14" fmla="*/ 99042 h 142944"/>
                <a:gd name="connsiteX15" fmla="*/ 53680 w 69302"/>
                <a:gd name="connsiteY15" fmla="*/ 72067 h 142944"/>
                <a:gd name="connsiteX16" fmla="*/ 55052 w 69302"/>
                <a:gd name="connsiteY16" fmla="*/ 65271 h 142944"/>
                <a:gd name="connsiteX17" fmla="*/ 33324 w 69302"/>
                <a:gd name="connsiteY17" fmla="*/ 47217 h 142944"/>
                <a:gd name="connsiteX18" fmla="*/ 159 w 69302"/>
                <a:gd name="connsiteY18" fmla="*/ 79714 h 142944"/>
                <a:gd name="connsiteX19" fmla="*/ 4047 w 69302"/>
                <a:gd name="connsiteY19" fmla="*/ 82475 h 142944"/>
                <a:gd name="connsiteX20" fmla="*/ 8164 w 69302"/>
                <a:gd name="connsiteY20" fmla="*/ 79077 h 142944"/>
                <a:gd name="connsiteX21" fmla="*/ 32638 w 69302"/>
                <a:gd name="connsiteY21" fmla="*/ 53164 h 142944"/>
                <a:gd name="connsiteX22" fmla="*/ 38356 w 69302"/>
                <a:gd name="connsiteY22" fmla="*/ 60598 h 142944"/>
                <a:gd name="connsiteX23" fmla="*/ 31265 w 69302"/>
                <a:gd name="connsiteY23" fmla="*/ 81838 h 142944"/>
                <a:gd name="connsiteX24" fmla="*/ 16856 w 69302"/>
                <a:gd name="connsiteY24" fmla="*/ 116034 h 14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302" h="142944">
                  <a:moveTo>
                    <a:pt x="63515" y="8135"/>
                  </a:moveTo>
                  <a:cubicBezTo>
                    <a:pt x="63515" y="4737"/>
                    <a:pt x="60770" y="64"/>
                    <a:pt x="54366" y="64"/>
                  </a:cubicBezTo>
                  <a:cubicBezTo>
                    <a:pt x="48191" y="64"/>
                    <a:pt x="41558" y="5587"/>
                    <a:pt x="41558" y="11746"/>
                  </a:cubicBezTo>
                  <a:cubicBezTo>
                    <a:pt x="41558" y="15357"/>
                    <a:pt x="44531" y="19817"/>
                    <a:pt x="50707" y="19817"/>
                  </a:cubicBezTo>
                  <a:cubicBezTo>
                    <a:pt x="57339" y="19817"/>
                    <a:pt x="63515" y="13870"/>
                    <a:pt x="63515" y="8135"/>
                  </a:cubicBezTo>
                  <a:close/>
                  <a:moveTo>
                    <a:pt x="16856" y="116034"/>
                  </a:moveTo>
                  <a:cubicBezTo>
                    <a:pt x="15941" y="118795"/>
                    <a:pt x="14797" y="121344"/>
                    <a:pt x="14797" y="124955"/>
                  </a:cubicBezTo>
                  <a:cubicBezTo>
                    <a:pt x="14797" y="134937"/>
                    <a:pt x="23946" y="143009"/>
                    <a:pt x="36526" y="143009"/>
                  </a:cubicBezTo>
                  <a:cubicBezTo>
                    <a:pt x="59398" y="143009"/>
                    <a:pt x="69462" y="113698"/>
                    <a:pt x="69462" y="110512"/>
                  </a:cubicBezTo>
                  <a:cubicBezTo>
                    <a:pt x="69462" y="107750"/>
                    <a:pt x="66488" y="107750"/>
                    <a:pt x="65802" y="107750"/>
                  </a:cubicBezTo>
                  <a:cubicBezTo>
                    <a:pt x="62600" y="107750"/>
                    <a:pt x="62371" y="109025"/>
                    <a:pt x="61456" y="111361"/>
                  </a:cubicBezTo>
                  <a:cubicBezTo>
                    <a:pt x="56196" y="128353"/>
                    <a:pt x="46132" y="137061"/>
                    <a:pt x="37212" y="137061"/>
                  </a:cubicBezTo>
                  <a:cubicBezTo>
                    <a:pt x="32638" y="137061"/>
                    <a:pt x="31494" y="134300"/>
                    <a:pt x="31494" y="129627"/>
                  </a:cubicBezTo>
                  <a:cubicBezTo>
                    <a:pt x="31494" y="124742"/>
                    <a:pt x="33095" y="120707"/>
                    <a:pt x="35154" y="116034"/>
                  </a:cubicBezTo>
                  <a:cubicBezTo>
                    <a:pt x="37441" y="110299"/>
                    <a:pt x="39957" y="104564"/>
                    <a:pt x="42473" y="99042"/>
                  </a:cubicBezTo>
                  <a:cubicBezTo>
                    <a:pt x="44531" y="93945"/>
                    <a:pt x="52765" y="74616"/>
                    <a:pt x="53680" y="72067"/>
                  </a:cubicBezTo>
                  <a:cubicBezTo>
                    <a:pt x="54366" y="69943"/>
                    <a:pt x="55052" y="67395"/>
                    <a:pt x="55052" y="65271"/>
                  </a:cubicBezTo>
                  <a:cubicBezTo>
                    <a:pt x="55052" y="55288"/>
                    <a:pt x="45903" y="47217"/>
                    <a:pt x="33324" y="47217"/>
                  </a:cubicBezTo>
                  <a:cubicBezTo>
                    <a:pt x="10680" y="47217"/>
                    <a:pt x="159" y="76103"/>
                    <a:pt x="159" y="79714"/>
                  </a:cubicBezTo>
                  <a:cubicBezTo>
                    <a:pt x="159" y="82475"/>
                    <a:pt x="3361" y="82475"/>
                    <a:pt x="4047" y="82475"/>
                  </a:cubicBezTo>
                  <a:cubicBezTo>
                    <a:pt x="7250" y="82475"/>
                    <a:pt x="7478" y="81413"/>
                    <a:pt x="8164" y="79077"/>
                  </a:cubicBezTo>
                  <a:cubicBezTo>
                    <a:pt x="14111" y="60810"/>
                    <a:pt x="24175" y="53164"/>
                    <a:pt x="32638" y="53164"/>
                  </a:cubicBezTo>
                  <a:cubicBezTo>
                    <a:pt x="36297" y="53164"/>
                    <a:pt x="38356" y="54863"/>
                    <a:pt x="38356" y="60598"/>
                  </a:cubicBezTo>
                  <a:cubicBezTo>
                    <a:pt x="38356" y="65483"/>
                    <a:pt x="36983" y="68669"/>
                    <a:pt x="31265" y="81838"/>
                  </a:cubicBezTo>
                  <a:lnTo>
                    <a:pt x="16856" y="116034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2712F4C0-E46B-A913-AC0C-4F890157F00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030325" y="5876931"/>
              <a:ext cx="217284" cy="71001"/>
            </a:xfrm>
            <a:custGeom>
              <a:avLst/>
              <a:gdLst>
                <a:gd name="connsiteX0" fmla="*/ 206341 w 217284"/>
                <a:gd name="connsiteY0" fmla="*/ 12200 h 71001"/>
                <a:gd name="connsiteX1" fmla="*/ 217450 w 217284"/>
                <a:gd name="connsiteY1" fmla="*/ 6131 h 71001"/>
                <a:gd name="connsiteX2" fmla="*/ 206668 w 217284"/>
                <a:gd name="connsiteY2" fmla="*/ 63 h 71001"/>
                <a:gd name="connsiteX3" fmla="*/ 10948 w 217284"/>
                <a:gd name="connsiteY3" fmla="*/ 63 h 71001"/>
                <a:gd name="connsiteX4" fmla="*/ 165 w 217284"/>
                <a:gd name="connsiteY4" fmla="*/ 6131 h 71001"/>
                <a:gd name="connsiteX5" fmla="*/ 11275 w 217284"/>
                <a:gd name="connsiteY5" fmla="*/ 12200 h 71001"/>
                <a:gd name="connsiteX6" fmla="*/ 206341 w 217284"/>
                <a:gd name="connsiteY6" fmla="*/ 12200 h 71001"/>
                <a:gd name="connsiteX7" fmla="*/ 206668 w 217284"/>
                <a:gd name="connsiteY7" fmla="*/ 71065 h 71001"/>
                <a:gd name="connsiteX8" fmla="*/ 217450 w 217284"/>
                <a:gd name="connsiteY8" fmla="*/ 64996 h 71001"/>
                <a:gd name="connsiteX9" fmla="*/ 206341 w 217284"/>
                <a:gd name="connsiteY9" fmla="*/ 58928 h 71001"/>
                <a:gd name="connsiteX10" fmla="*/ 11275 w 217284"/>
                <a:gd name="connsiteY10" fmla="*/ 58928 h 71001"/>
                <a:gd name="connsiteX11" fmla="*/ 165 w 217284"/>
                <a:gd name="connsiteY11" fmla="*/ 64996 h 71001"/>
                <a:gd name="connsiteX12" fmla="*/ 10948 w 217284"/>
                <a:gd name="connsiteY12" fmla="*/ 71065 h 71001"/>
                <a:gd name="connsiteX13" fmla="*/ 206668 w 217284"/>
                <a:gd name="connsiteY13" fmla="*/ 71065 h 7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84" h="71001">
                  <a:moveTo>
                    <a:pt x="206341" y="12200"/>
                  </a:moveTo>
                  <a:cubicBezTo>
                    <a:pt x="211242" y="12200"/>
                    <a:pt x="217450" y="12200"/>
                    <a:pt x="217450" y="6131"/>
                  </a:cubicBezTo>
                  <a:cubicBezTo>
                    <a:pt x="217450" y="63"/>
                    <a:pt x="211242" y="63"/>
                    <a:pt x="206668" y="63"/>
                  </a:cubicBezTo>
                  <a:lnTo>
                    <a:pt x="10948" y="63"/>
                  </a:lnTo>
                  <a:cubicBezTo>
                    <a:pt x="6373" y="63"/>
                    <a:pt x="165" y="63"/>
                    <a:pt x="165" y="6131"/>
                  </a:cubicBezTo>
                  <a:cubicBezTo>
                    <a:pt x="165" y="12200"/>
                    <a:pt x="6373" y="12200"/>
                    <a:pt x="11275" y="12200"/>
                  </a:cubicBezTo>
                  <a:lnTo>
                    <a:pt x="206341" y="12200"/>
                  </a:lnTo>
                  <a:close/>
                  <a:moveTo>
                    <a:pt x="206668" y="71065"/>
                  </a:moveTo>
                  <a:cubicBezTo>
                    <a:pt x="211242" y="71065"/>
                    <a:pt x="217450" y="71065"/>
                    <a:pt x="217450" y="64996"/>
                  </a:cubicBezTo>
                  <a:cubicBezTo>
                    <a:pt x="217450" y="58928"/>
                    <a:pt x="211242" y="58928"/>
                    <a:pt x="206341" y="58928"/>
                  </a:cubicBezTo>
                  <a:lnTo>
                    <a:pt x="11275" y="58928"/>
                  </a:lnTo>
                  <a:cubicBezTo>
                    <a:pt x="6373" y="58928"/>
                    <a:pt x="165" y="58928"/>
                    <a:pt x="165" y="64996"/>
                  </a:cubicBezTo>
                  <a:cubicBezTo>
                    <a:pt x="165" y="71065"/>
                    <a:pt x="6373" y="71065"/>
                    <a:pt x="10948" y="71065"/>
                  </a:cubicBezTo>
                  <a:lnTo>
                    <a:pt x="206668" y="71065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5ADCBA27-A265-4787-0A80-354D05A0DE2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369665" y="5786206"/>
              <a:ext cx="137559" cy="208757"/>
            </a:xfrm>
            <a:custGeom>
              <a:avLst/>
              <a:gdLst>
                <a:gd name="connsiteX0" fmla="*/ 137735 w 137559"/>
                <a:gd name="connsiteY0" fmla="*/ 105048 h 208757"/>
                <a:gd name="connsiteX1" fmla="*/ 124665 w 137559"/>
                <a:gd name="connsiteY1" fmla="*/ 34047 h 208757"/>
                <a:gd name="connsiteX2" fmla="*/ 69119 w 137559"/>
                <a:gd name="connsiteY2" fmla="*/ 63 h 208757"/>
                <a:gd name="connsiteX3" fmla="*/ 12265 w 137559"/>
                <a:gd name="connsiteY3" fmla="*/ 36171 h 208757"/>
                <a:gd name="connsiteX4" fmla="*/ 176 w 137559"/>
                <a:gd name="connsiteY4" fmla="*/ 105048 h 208757"/>
                <a:gd name="connsiteX5" fmla="*/ 14879 w 137559"/>
                <a:gd name="connsiteY5" fmla="*/ 178174 h 208757"/>
                <a:gd name="connsiteX6" fmla="*/ 68792 w 137559"/>
                <a:gd name="connsiteY6" fmla="*/ 208820 h 208757"/>
                <a:gd name="connsiteX7" fmla="*/ 125646 w 137559"/>
                <a:gd name="connsiteY7" fmla="*/ 173623 h 208757"/>
                <a:gd name="connsiteX8" fmla="*/ 137735 w 137559"/>
                <a:gd name="connsiteY8" fmla="*/ 105048 h 208757"/>
                <a:gd name="connsiteX9" fmla="*/ 68792 w 137559"/>
                <a:gd name="connsiteY9" fmla="*/ 202145 h 208757"/>
                <a:gd name="connsiteX10" fmla="*/ 30890 w 137559"/>
                <a:gd name="connsiteY10" fmla="*/ 165430 h 208757"/>
                <a:gd name="connsiteX11" fmla="*/ 27296 w 137559"/>
                <a:gd name="connsiteY11" fmla="*/ 101407 h 208757"/>
                <a:gd name="connsiteX12" fmla="*/ 29910 w 137559"/>
                <a:gd name="connsiteY12" fmla="*/ 45577 h 208757"/>
                <a:gd name="connsiteX13" fmla="*/ 68792 w 137559"/>
                <a:gd name="connsiteY13" fmla="*/ 6738 h 208757"/>
                <a:gd name="connsiteX14" fmla="*/ 107348 w 137559"/>
                <a:gd name="connsiteY14" fmla="*/ 42239 h 208757"/>
                <a:gd name="connsiteX15" fmla="*/ 110615 w 137559"/>
                <a:gd name="connsiteY15" fmla="*/ 101407 h 208757"/>
                <a:gd name="connsiteX16" fmla="*/ 107021 w 137559"/>
                <a:gd name="connsiteY16" fmla="*/ 164217 h 208757"/>
                <a:gd name="connsiteX17" fmla="*/ 68792 w 137559"/>
                <a:gd name="connsiteY17" fmla="*/ 202145 h 2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559" h="208757">
                  <a:moveTo>
                    <a:pt x="137735" y="105048"/>
                  </a:moveTo>
                  <a:cubicBezTo>
                    <a:pt x="137735" y="80774"/>
                    <a:pt x="136101" y="56500"/>
                    <a:pt x="124665" y="34047"/>
                  </a:cubicBezTo>
                  <a:cubicBezTo>
                    <a:pt x="109635" y="4918"/>
                    <a:pt x="82842" y="63"/>
                    <a:pt x="69119" y="63"/>
                  </a:cubicBezTo>
                  <a:cubicBezTo>
                    <a:pt x="49514" y="63"/>
                    <a:pt x="25662" y="7952"/>
                    <a:pt x="12265" y="36171"/>
                  </a:cubicBezTo>
                  <a:cubicBezTo>
                    <a:pt x="1810" y="57107"/>
                    <a:pt x="176" y="80774"/>
                    <a:pt x="176" y="105048"/>
                  </a:cubicBezTo>
                  <a:cubicBezTo>
                    <a:pt x="176" y="127805"/>
                    <a:pt x="1483" y="155114"/>
                    <a:pt x="14879" y="178174"/>
                  </a:cubicBezTo>
                  <a:cubicBezTo>
                    <a:pt x="28929" y="202752"/>
                    <a:pt x="52782" y="208820"/>
                    <a:pt x="68792" y="208820"/>
                  </a:cubicBezTo>
                  <a:cubicBezTo>
                    <a:pt x="86436" y="208820"/>
                    <a:pt x="111269" y="202448"/>
                    <a:pt x="125646" y="173623"/>
                  </a:cubicBezTo>
                  <a:cubicBezTo>
                    <a:pt x="136101" y="152686"/>
                    <a:pt x="137735" y="129019"/>
                    <a:pt x="137735" y="105048"/>
                  </a:cubicBezTo>
                  <a:close/>
                  <a:moveTo>
                    <a:pt x="68792" y="202145"/>
                  </a:moveTo>
                  <a:cubicBezTo>
                    <a:pt x="56049" y="202145"/>
                    <a:pt x="36771" y="194559"/>
                    <a:pt x="30890" y="165430"/>
                  </a:cubicBezTo>
                  <a:cubicBezTo>
                    <a:pt x="27296" y="147225"/>
                    <a:pt x="27296" y="119309"/>
                    <a:pt x="27296" y="101407"/>
                  </a:cubicBezTo>
                  <a:cubicBezTo>
                    <a:pt x="27296" y="81988"/>
                    <a:pt x="27296" y="61962"/>
                    <a:pt x="29910" y="45577"/>
                  </a:cubicBezTo>
                  <a:cubicBezTo>
                    <a:pt x="36118" y="9469"/>
                    <a:pt x="60623" y="6738"/>
                    <a:pt x="68792" y="6738"/>
                  </a:cubicBezTo>
                  <a:cubicBezTo>
                    <a:pt x="79575" y="6738"/>
                    <a:pt x="101140" y="12200"/>
                    <a:pt x="107348" y="42239"/>
                  </a:cubicBezTo>
                  <a:cubicBezTo>
                    <a:pt x="110615" y="59231"/>
                    <a:pt x="110615" y="82291"/>
                    <a:pt x="110615" y="101407"/>
                  </a:cubicBezTo>
                  <a:cubicBezTo>
                    <a:pt x="110615" y="124164"/>
                    <a:pt x="110615" y="144797"/>
                    <a:pt x="107021" y="164217"/>
                  </a:cubicBezTo>
                  <a:cubicBezTo>
                    <a:pt x="102120" y="193042"/>
                    <a:pt x="83496" y="202145"/>
                    <a:pt x="68792" y="202145"/>
                  </a:cubicBez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8CB0F329-587C-241E-4F24-A85F94545C9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548395" y="5956125"/>
              <a:ext cx="38229" cy="90724"/>
            </a:xfrm>
            <a:custGeom>
              <a:avLst/>
              <a:gdLst>
                <a:gd name="connsiteX0" fmla="*/ 38410 w 38229"/>
                <a:gd name="connsiteY0" fmla="*/ 31923 h 90724"/>
                <a:gd name="connsiteX1" fmla="*/ 17498 w 38229"/>
                <a:gd name="connsiteY1" fmla="*/ 63 h 90724"/>
                <a:gd name="connsiteX2" fmla="*/ 181 w 38229"/>
                <a:gd name="connsiteY2" fmla="*/ 16144 h 90724"/>
                <a:gd name="connsiteX3" fmla="*/ 17498 w 38229"/>
                <a:gd name="connsiteY3" fmla="*/ 32226 h 90724"/>
                <a:gd name="connsiteX4" fmla="*/ 28934 w 38229"/>
                <a:gd name="connsiteY4" fmla="*/ 28281 h 90724"/>
                <a:gd name="connsiteX5" fmla="*/ 30568 w 38229"/>
                <a:gd name="connsiteY5" fmla="*/ 27371 h 90724"/>
                <a:gd name="connsiteX6" fmla="*/ 31221 w 38229"/>
                <a:gd name="connsiteY6" fmla="*/ 31923 h 90724"/>
                <a:gd name="connsiteX7" fmla="*/ 9003 w 38229"/>
                <a:gd name="connsiteY7" fmla="*/ 82595 h 90724"/>
                <a:gd name="connsiteX8" fmla="*/ 5409 w 38229"/>
                <a:gd name="connsiteY8" fmla="*/ 87450 h 90724"/>
                <a:gd name="connsiteX9" fmla="*/ 8676 w 38229"/>
                <a:gd name="connsiteY9" fmla="*/ 90787 h 90724"/>
                <a:gd name="connsiteX10" fmla="*/ 38410 w 38229"/>
                <a:gd name="connsiteY10" fmla="*/ 31923 h 9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229" h="90724">
                  <a:moveTo>
                    <a:pt x="38410" y="31923"/>
                  </a:moveTo>
                  <a:cubicBezTo>
                    <a:pt x="38410" y="11896"/>
                    <a:pt x="30241" y="63"/>
                    <a:pt x="17498" y="63"/>
                  </a:cubicBezTo>
                  <a:cubicBezTo>
                    <a:pt x="6716" y="63"/>
                    <a:pt x="181" y="7648"/>
                    <a:pt x="181" y="16144"/>
                  </a:cubicBezTo>
                  <a:cubicBezTo>
                    <a:pt x="181" y="24337"/>
                    <a:pt x="6716" y="32226"/>
                    <a:pt x="17498" y="32226"/>
                  </a:cubicBezTo>
                  <a:cubicBezTo>
                    <a:pt x="21419" y="32226"/>
                    <a:pt x="25667" y="31012"/>
                    <a:pt x="28934" y="28281"/>
                  </a:cubicBezTo>
                  <a:cubicBezTo>
                    <a:pt x="29914" y="27675"/>
                    <a:pt x="30241" y="27371"/>
                    <a:pt x="30568" y="27371"/>
                  </a:cubicBezTo>
                  <a:cubicBezTo>
                    <a:pt x="30895" y="27371"/>
                    <a:pt x="31221" y="27675"/>
                    <a:pt x="31221" y="31923"/>
                  </a:cubicBezTo>
                  <a:cubicBezTo>
                    <a:pt x="31221" y="54376"/>
                    <a:pt x="19785" y="72582"/>
                    <a:pt x="9003" y="82595"/>
                  </a:cubicBezTo>
                  <a:cubicBezTo>
                    <a:pt x="5409" y="85933"/>
                    <a:pt x="5409" y="86539"/>
                    <a:pt x="5409" y="87450"/>
                  </a:cubicBezTo>
                  <a:cubicBezTo>
                    <a:pt x="5409" y="89574"/>
                    <a:pt x="7042" y="90787"/>
                    <a:pt x="8676" y="90787"/>
                  </a:cubicBezTo>
                  <a:cubicBezTo>
                    <a:pt x="12270" y="90787"/>
                    <a:pt x="38410" y="67424"/>
                    <a:pt x="38410" y="31923"/>
                  </a:cubicBez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920B01B0-6861-A262-0932-CA7D5E3C6D3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9005654" y="5854173"/>
              <a:ext cx="183303" cy="137452"/>
            </a:xfrm>
            <a:custGeom>
              <a:avLst/>
              <a:gdLst>
                <a:gd name="connsiteX0" fmla="*/ 142656 w 183303"/>
                <a:gd name="connsiteY0" fmla="*/ 62569 h 137452"/>
                <a:gd name="connsiteX1" fmla="*/ 88089 w 183303"/>
                <a:gd name="connsiteY1" fmla="*/ 63 h 137452"/>
                <a:gd name="connsiteX2" fmla="*/ 195 w 183303"/>
                <a:gd name="connsiteY2" fmla="*/ 86236 h 137452"/>
                <a:gd name="connsiteX3" fmla="*/ 53128 w 183303"/>
                <a:gd name="connsiteY3" fmla="*/ 137515 h 137452"/>
                <a:gd name="connsiteX4" fmla="*/ 122071 w 183303"/>
                <a:gd name="connsiteY4" fmla="*/ 112027 h 137452"/>
                <a:gd name="connsiteX5" fmla="*/ 151804 w 183303"/>
                <a:gd name="connsiteY5" fmla="*/ 137515 h 137452"/>
                <a:gd name="connsiteX6" fmla="*/ 179251 w 183303"/>
                <a:gd name="connsiteY6" fmla="*/ 115972 h 137452"/>
                <a:gd name="connsiteX7" fmla="*/ 175330 w 183303"/>
                <a:gd name="connsiteY7" fmla="*/ 112938 h 137452"/>
                <a:gd name="connsiteX8" fmla="*/ 171082 w 183303"/>
                <a:gd name="connsiteY8" fmla="*/ 115972 h 137452"/>
                <a:gd name="connsiteX9" fmla="*/ 152785 w 183303"/>
                <a:gd name="connsiteY9" fmla="*/ 130840 h 137452"/>
                <a:gd name="connsiteX10" fmla="*/ 142656 w 183303"/>
                <a:gd name="connsiteY10" fmla="*/ 99890 h 137452"/>
                <a:gd name="connsiteX11" fmla="*/ 145923 w 183303"/>
                <a:gd name="connsiteY11" fmla="*/ 89270 h 137452"/>
                <a:gd name="connsiteX12" fmla="*/ 183499 w 183303"/>
                <a:gd name="connsiteY12" fmla="*/ 17965 h 137452"/>
                <a:gd name="connsiteX13" fmla="*/ 179578 w 183303"/>
                <a:gd name="connsiteY13" fmla="*/ 14931 h 137452"/>
                <a:gd name="connsiteX14" fmla="*/ 174677 w 183303"/>
                <a:gd name="connsiteY14" fmla="*/ 21303 h 137452"/>
                <a:gd name="connsiteX15" fmla="*/ 142656 w 183303"/>
                <a:gd name="connsiteY15" fmla="*/ 81381 h 137452"/>
                <a:gd name="connsiteX16" fmla="*/ 142656 w 183303"/>
                <a:gd name="connsiteY16" fmla="*/ 62569 h 137452"/>
                <a:gd name="connsiteX17" fmla="*/ 120764 w 183303"/>
                <a:gd name="connsiteY17" fmla="*/ 104138 h 137452"/>
                <a:gd name="connsiteX18" fmla="*/ 53781 w 183303"/>
                <a:gd name="connsiteY18" fmla="*/ 130840 h 137452"/>
                <a:gd name="connsiteX19" fmla="*/ 24374 w 183303"/>
                <a:gd name="connsiteY19" fmla="*/ 97766 h 137452"/>
                <a:gd name="connsiteX20" fmla="*/ 43325 w 183303"/>
                <a:gd name="connsiteY20" fmla="*/ 34653 h 137452"/>
                <a:gd name="connsiteX21" fmla="*/ 87763 w 183303"/>
                <a:gd name="connsiteY21" fmla="*/ 6738 h 137452"/>
                <a:gd name="connsiteX22" fmla="*/ 120110 w 183303"/>
                <a:gd name="connsiteY22" fmla="*/ 70154 h 137452"/>
                <a:gd name="connsiteX23" fmla="*/ 120764 w 183303"/>
                <a:gd name="connsiteY23" fmla="*/ 104138 h 13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303" h="137452">
                  <a:moveTo>
                    <a:pt x="142656" y="62569"/>
                  </a:moveTo>
                  <a:cubicBezTo>
                    <a:pt x="142656" y="14931"/>
                    <a:pt x="112268" y="63"/>
                    <a:pt x="88089" y="63"/>
                  </a:cubicBezTo>
                  <a:cubicBezTo>
                    <a:pt x="43325" y="63"/>
                    <a:pt x="195" y="43453"/>
                    <a:pt x="195" y="86236"/>
                  </a:cubicBezTo>
                  <a:cubicBezTo>
                    <a:pt x="195" y="114455"/>
                    <a:pt x="19800" y="137515"/>
                    <a:pt x="53128" y="137515"/>
                  </a:cubicBezTo>
                  <a:cubicBezTo>
                    <a:pt x="73713" y="137515"/>
                    <a:pt x="97238" y="130536"/>
                    <a:pt x="122071" y="112027"/>
                  </a:cubicBezTo>
                  <a:cubicBezTo>
                    <a:pt x="126318" y="128109"/>
                    <a:pt x="137101" y="137515"/>
                    <a:pt x="151804" y="137515"/>
                  </a:cubicBezTo>
                  <a:cubicBezTo>
                    <a:pt x="169122" y="137515"/>
                    <a:pt x="179251" y="120827"/>
                    <a:pt x="179251" y="115972"/>
                  </a:cubicBezTo>
                  <a:cubicBezTo>
                    <a:pt x="179251" y="113848"/>
                    <a:pt x="177290" y="112938"/>
                    <a:pt x="175330" y="112938"/>
                  </a:cubicBezTo>
                  <a:cubicBezTo>
                    <a:pt x="173043" y="112938"/>
                    <a:pt x="172063" y="113848"/>
                    <a:pt x="171082" y="115972"/>
                  </a:cubicBezTo>
                  <a:cubicBezTo>
                    <a:pt x="165201" y="130840"/>
                    <a:pt x="153438" y="130840"/>
                    <a:pt x="152785" y="130840"/>
                  </a:cubicBezTo>
                  <a:cubicBezTo>
                    <a:pt x="142656" y="130840"/>
                    <a:pt x="142656" y="107172"/>
                    <a:pt x="142656" y="99890"/>
                  </a:cubicBezTo>
                  <a:cubicBezTo>
                    <a:pt x="142656" y="93518"/>
                    <a:pt x="142656" y="92911"/>
                    <a:pt x="145923" y="89270"/>
                  </a:cubicBezTo>
                  <a:cubicBezTo>
                    <a:pt x="176637" y="53466"/>
                    <a:pt x="183499" y="18268"/>
                    <a:pt x="183499" y="17965"/>
                  </a:cubicBezTo>
                  <a:cubicBezTo>
                    <a:pt x="183499" y="17358"/>
                    <a:pt x="183172" y="14931"/>
                    <a:pt x="179578" y="14931"/>
                  </a:cubicBezTo>
                  <a:cubicBezTo>
                    <a:pt x="176310" y="14931"/>
                    <a:pt x="176310" y="15841"/>
                    <a:pt x="174677" y="21303"/>
                  </a:cubicBezTo>
                  <a:cubicBezTo>
                    <a:pt x="168795" y="40419"/>
                    <a:pt x="158013" y="63479"/>
                    <a:pt x="142656" y="81381"/>
                  </a:cubicBezTo>
                  <a:lnTo>
                    <a:pt x="142656" y="62569"/>
                  </a:lnTo>
                  <a:close/>
                  <a:moveTo>
                    <a:pt x="120764" y="104138"/>
                  </a:moveTo>
                  <a:cubicBezTo>
                    <a:pt x="92010" y="127502"/>
                    <a:pt x="66851" y="130840"/>
                    <a:pt x="53781" y="130840"/>
                  </a:cubicBezTo>
                  <a:cubicBezTo>
                    <a:pt x="34177" y="130840"/>
                    <a:pt x="24374" y="117186"/>
                    <a:pt x="24374" y="97766"/>
                  </a:cubicBezTo>
                  <a:cubicBezTo>
                    <a:pt x="24374" y="82898"/>
                    <a:pt x="32870" y="50128"/>
                    <a:pt x="43325" y="34653"/>
                  </a:cubicBezTo>
                  <a:cubicBezTo>
                    <a:pt x="58682" y="12503"/>
                    <a:pt x="76327" y="6738"/>
                    <a:pt x="87763" y="6738"/>
                  </a:cubicBezTo>
                  <a:cubicBezTo>
                    <a:pt x="120110" y="6738"/>
                    <a:pt x="120110" y="46487"/>
                    <a:pt x="120110" y="70154"/>
                  </a:cubicBezTo>
                  <a:cubicBezTo>
                    <a:pt x="120110" y="81381"/>
                    <a:pt x="120110" y="98980"/>
                    <a:pt x="120764" y="104138"/>
                  </a:cubicBez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1C6F9836-7425-1536-263B-8AF5F4BEEF8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212026" y="5892981"/>
              <a:ext cx="69302" cy="142944"/>
            </a:xfrm>
            <a:custGeom>
              <a:avLst/>
              <a:gdLst>
                <a:gd name="connsiteX0" fmla="*/ 63557 w 69302"/>
                <a:gd name="connsiteY0" fmla="*/ 8135 h 142944"/>
                <a:gd name="connsiteX1" fmla="*/ 54408 w 69302"/>
                <a:gd name="connsiteY1" fmla="*/ 64 h 142944"/>
                <a:gd name="connsiteX2" fmla="*/ 41600 w 69302"/>
                <a:gd name="connsiteY2" fmla="*/ 11746 h 142944"/>
                <a:gd name="connsiteX3" fmla="*/ 50749 w 69302"/>
                <a:gd name="connsiteY3" fmla="*/ 19817 h 142944"/>
                <a:gd name="connsiteX4" fmla="*/ 63557 w 69302"/>
                <a:gd name="connsiteY4" fmla="*/ 8135 h 142944"/>
                <a:gd name="connsiteX5" fmla="*/ 16898 w 69302"/>
                <a:gd name="connsiteY5" fmla="*/ 116034 h 142944"/>
                <a:gd name="connsiteX6" fmla="*/ 14840 w 69302"/>
                <a:gd name="connsiteY6" fmla="*/ 124955 h 142944"/>
                <a:gd name="connsiteX7" fmla="*/ 36568 w 69302"/>
                <a:gd name="connsiteY7" fmla="*/ 143009 h 142944"/>
                <a:gd name="connsiteX8" fmla="*/ 69504 w 69302"/>
                <a:gd name="connsiteY8" fmla="*/ 110512 h 142944"/>
                <a:gd name="connsiteX9" fmla="*/ 65844 w 69302"/>
                <a:gd name="connsiteY9" fmla="*/ 107750 h 142944"/>
                <a:gd name="connsiteX10" fmla="*/ 61499 w 69302"/>
                <a:gd name="connsiteY10" fmla="*/ 111361 h 142944"/>
                <a:gd name="connsiteX11" fmla="*/ 37254 w 69302"/>
                <a:gd name="connsiteY11" fmla="*/ 137061 h 142944"/>
                <a:gd name="connsiteX12" fmla="*/ 31536 w 69302"/>
                <a:gd name="connsiteY12" fmla="*/ 129627 h 142944"/>
                <a:gd name="connsiteX13" fmla="*/ 35196 w 69302"/>
                <a:gd name="connsiteY13" fmla="*/ 116034 h 142944"/>
                <a:gd name="connsiteX14" fmla="*/ 42515 w 69302"/>
                <a:gd name="connsiteY14" fmla="*/ 99042 h 142944"/>
                <a:gd name="connsiteX15" fmla="*/ 53722 w 69302"/>
                <a:gd name="connsiteY15" fmla="*/ 72067 h 142944"/>
                <a:gd name="connsiteX16" fmla="*/ 55095 w 69302"/>
                <a:gd name="connsiteY16" fmla="*/ 65271 h 142944"/>
                <a:gd name="connsiteX17" fmla="*/ 33366 w 69302"/>
                <a:gd name="connsiteY17" fmla="*/ 47217 h 142944"/>
                <a:gd name="connsiteX18" fmla="*/ 202 w 69302"/>
                <a:gd name="connsiteY18" fmla="*/ 79714 h 142944"/>
                <a:gd name="connsiteX19" fmla="*/ 4090 w 69302"/>
                <a:gd name="connsiteY19" fmla="*/ 82475 h 142944"/>
                <a:gd name="connsiteX20" fmla="*/ 8207 w 69302"/>
                <a:gd name="connsiteY20" fmla="*/ 79077 h 142944"/>
                <a:gd name="connsiteX21" fmla="*/ 32680 w 69302"/>
                <a:gd name="connsiteY21" fmla="*/ 53164 h 142944"/>
                <a:gd name="connsiteX22" fmla="*/ 38398 w 69302"/>
                <a:gd name="connsiteY22" fmla="*/ 60598 h 142944"/>
                <a:gd name="connsiteX23" fmla="*/ 31308 w 69302"/>
                <a:gd name="connsiteY23" fmla="*/ 81838 h 142944"/>
                <a:gd name="connsiteX24" fmla="*/ 16898 w 69302"/>
                <a:gd name="connsiteY24" fmla="*/ 116034 h 14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302" h="142944">
                  <a:moveTo>
                    <a:pt x="63557" y="8135"/>
                  </a:moveTo>
                  <a:cubicBezTo>
                    <a:pt x="63557" y="4737"/>
                    <a:pt x="60813" y="64"/>
                    <a:pt x="54408" y="64"/>
                  </a:cubicBezTo>
                  <a:cubicBezTo>
                    <a:pt x="48233" y="64"/>
                    <a:pt x="41600" y="5587"/>
                    <a:pt x="41600" y="11746"/>
                  </a:cubicBezTo>
                  <a:cubicBezTo>
                    <a:pt x="41600" y="15357"/>
                    <a:pt x="44573" y="19817"/>
                    <a:pt x="50749" y="19817"/>
                  </a:cubicBezTo>
                  <a:cubicBezTo>
                    <a:pt x="57382" y="19817"/>
                    <a:pt x="63557" y="13870"/>
                    <a:pt x="63557" y="8135"/>
                  </a:cubicBezTo>
                  <a:close/>
                  <a:moveTo>
                    <a:pt x="16898" y="116034"/>
                  </a:moveTo>
                  <a:cubicBezTo>
                    <a:pt x="15983" y="118795"/>
                    <a:pt x="14840" y="121344"/>
                    <a:pt x="14840" y="124955"/>
                  </a:cubicBezTo>
                  <a:cubicBezTo>
                    <a:pt x="14840" y="134937"/>
                    <a:pt x="23989" y="143009"/>
                    <a:pt x="36568" y="143009"/>
                  </a:cubicBezTo>
                  <a:cubicBezTo>
                    <a:pt x="59440" y="143009"/>
                    <a:pt x="69504" y="113698"/>
                    <a:pt x="69504" y="110512"/>
                  </a:cubicBezTo>
                  <a:cubicBezTo>
                    <a:pt x="69504" y="107750"/>
                    <a:pt x="66531" y="107750"/>
                    <a:pt x="65844" y="107750"/>
                  </a:cubicBezTo>
                  <a:cubicBezTo>
                    <a:pt x="62642" y="107750"/>
                    <a:pt x="62414" y="109025"/>
                    <a:pt x="61499" y="111361"/>
                  </a:cubicBezTo>
                  <a:cubicBezTo>
                    <a:pt x="56238" y="128353"/>
                    <a:pt x="46174" y="137061"/>
                    <a:pt x="37254" y="137061"/>
                  </a:cubicBezTo>
                  <a:cubicBezTo>
                    <a:pt x="32680" y="137061"/>
                    <a:pt x="31536" y="134300"/>
                    <a:pt x="31536" y="129627"/>
                  </a:cubicBezTo>
                  <a:cubicBezTo>
                    <a:pt x="31536" y="124742"/>
                    <a:pt x="33137" y="120707"/>
                    <a:pt x="35196" y="116034"/>
                  </a:cubicBezTo>
                  <a:cubicBezTo>
                    <a:pt x="37483" y="110299"/>
                    <a:pt x="39999" y="104564"/>
                    <a:pt x="42515" y="99042"/>
                  </a:cubicBezTo>
                  <a:cubicBezTo>
                    <a:pt x="44573" y="93945"/>
                    <a:pt x="52807" y="74616"/>
                    <a:pt x="53722" y="72067"/>
                  </a:cubicBezTo>
                  <a:cubicBezTo>
                    <a:pt x="54408" y="69943"/>
                    <a:pt x="55095" y="67395"/>
                    <a:pt x="55095" y="65271"/>
                  </a:cubicBezTo>
                  <a:cubicBezTo>
                    <a:pt x="55095" y="55288"/>
                    <a:pt x="45946" y="47217"/>
                    <a:pt x="33366" y="47217"/>
                  </a:cubicBezTo>
                  <a:cubicBezTo>
                    <a:pt x="10723" y="47217"/>
                    <a:pt x="202" y="76103"/>
                    <a:pt x="202" y="79714"/>
                  </a:cubicBezTo>
                  <a:cubicBezTo>
                    <a:pt x="202" y="82475"/>
                    <a:pt x="3404" y="82475"/>
                    <a:pt x="4090" y="82475"/>
                  </a:cubicBezTo>
                  <a:cubicBezTo>
                    <a:pt x="7292" y="82475"/>
                    <a:pt x="7521" y="81413"/>
                    <a:pt x="8207" y="79077"/>
                  </a:cubicBezTo>
                  <a:cubicBezTo>
                    <a:pt x="14154" y="60810"/>
                    <a:pt x="24217" y="53164"/>
                    <a:pt x="32680" y="53164"/>
                  </a:cubicBezTo>
                  <a:cubicBezTo>
                    <a:pt x="36339" y="53164"/>
                    <a:pt x="38398" y="54863"/>
                    <a:pt x="38398" y="60598"/>
                  </a:cubicBezTo>
                  <a:cubicBezTo>
                    <a:pt x="38398" y="65483"/>
                    <a:pt x="37026" y="68669"/>
                    <a:pt x="31308" y="81838"/>
                  </a:cubicBezTo>
                  <a:lnTo>
                    <a:pt x="16898" y="116034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F331B098-8D86-0477-F869-975C19243A2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9427939" y="5795309"/>
              <a:ext cx="199640" cy="234548"/>
            </a:xfrm>
            <a:custGeom>
              <a:avLst/>
              <a:gdLst>
                <a:gd name="connsiteX0" fmla="*/ 193640 w 199640"/>
                <a:gd name="connsiteY0" fmla="*/ 12807 h 234548"/>
                <a:gd name="connsiteX1" fmla="*/ 199848 w 199640"/>
                <a:gd name="connsiteY1" fmla="*/ 6131 h 234548"/>
                <a:gd name="connsiteX2" fmla="*/ 193313 w 199640"/>
                <a:gd name="connsiteY2" fmla="*/ 63 h 234548"/>
                <a:gd name="connsiteX3" fmla="*/ 187432 w 199640"/>
                <a:gd name="connsiteY3" fmla="*/ 1883 h 234548"/>
                <a:gd name="connsiteX4" fmla="*/ 6743 w 199640"/>
                <a:gd name="connsiteY4" fmla="*/ 81078 h 234548"/>
                <a:gd name="connsiteX5" fmla="*/ 208 w 199640"/>
                <a:gd name="connsiteY5" fmla="*/ 88057 h 234548"/>
                <a:gd name="connsiteX6" fmla="*/ 6743 w 199640"/>
                <a:gd name="connsiteY6" fmla="*/ 94732 h 234548"/>
                <a:gd name="connsiteX7" fmla="*/ 187432 w 199640"/>
                <a:gd name="connsiteY7" fmla="*/ 173623 h 234548"/>
                <a:gd name="connsiteX8" fmla="*/ 193313 w 199640"/>
                <a:gd name="connsiteY8" fmla="*/ 175747 h 234548"/>
                <a:gd name="connsiteX9" fmla="*/ 199848 w 199640"/>
                <a:gd name="connsiteY9" fmla="*/ 169678 h 234548"/>
                <a:gd name="connsiteX10" fmla="*/ 192987 w 199640"/>
                <a:gd name="connsiteY10" fmla="*/ 162700 h 234548"/>
                <a:gd name="connsiteX11" fmla="*/ 22099 w 199640"/>
                <a:gd name="connsiteY11" fmla="*/ 88057 h 234548"/>
                <a:gd name="connsiteX12" fmla="*/ 193640 w 199640"/>
                <a:gd name="connsiteY12" fmla="*/ 12807 h 234548"/>
                <a:gd name="connsiteX13" fmla="*/ 188412 w 199640"/>
                <a:gd name="connsiteY13" fmla="*/ 234612 h 234548"/>
                <a:gd name="connsiteX14" fmla="*/ 199848 w 199640"/>
                <a:gd name="connsiteY14" fmla="*/ 228543 h 234548"/>
                <a:gd name="connsiteX15" fmla="*/ 188085 w 199640"/>
                <a:gd name="connsiteY15" fmla="*/ 222475 h 234548"/>
                <a:gd name="connsiteX16" fmla="*/ 11970 w 199640"/>
                <a:gd name="connsiteY16" fmla="*/ 222475 h 234548"/>
                <a:gd name="connsiteX17" fmla="*/ 208 w 199640"/>
                <a:gd name="connsiteY17" fmla="*/ 228543 h 234548"/>
                <a:gd name="connsiteX18" fmla="*/ 11644 w 199640"/>
                <a:gd name="connsiteY18" fmla="*/ 234612 h 234548"/>
                <a:gd name="connsiteX19" fmla="*/ 188412 w 199640"/>
                <a:gd name="connsiteY19" fmla="*/ 234612 h 23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9640" h="234548">
                  <a:moveTo>
                    <a:pt x="193640" y="12807"/>
                  </a:moveTo>
                  <a:cubicBezTo>
                    <a:pt x="197234" y="11290"/>
                    <a:pt x="199848" y="9772"/>
                    <a:pt x="199848" y="6131"/>
                  </a:cubicBezTo>
                  <a:cubicBezTo>
                    <a:pt x="199848" y="2794"/>
                    <a:pt x="197234" y="63"/>
                    <a:pt x="193313" y="63"/>
                  </a:cubicBezTo>
                  <a:cubicBezTo>
                    <a:pt x="191680" y="63"/>
                    <a:pt x="188739" y="1276"/>
                    <a:pt x="187432" y="1883"/>
                  </a:cubicBezTo>
                  <a:lnTo>
                    <a:pt x="6743" y="81078"/>
                  </a:lnTo>
                  <a:cubicBezTo>
                    <a:pt x="1188" y="83505"/>
                    <a:pt x="208" y="85629"/>
                    <a:pt x="208" y="88057"/>
                  </a:cubicBezTo>
                  <a:cubicBezTo>
                    <a:pt x="208" y="90787"/>
                    <a:pt x="2168" y="92911"/>
                    <a:pt x="6743" y="94732"/>
                  </a:cubicBezTo>
                  <a:lnTo>
                    <a:pt x="187432" y="173623"/>
                  </a:lnTo>
                  <a:cubicBezTo>
                    <a:pt x="191680" y="175747"/>
                    <a:pt x="192333" y="175747"/>
                    <a:pt x="193313" y="175747"/>
                  </a:cubicBezTo>
                  <a:cubicBezTo>
                    <a:pt x="196908" y="175747"/>
                    <a:pt x="199848" y="173016"/>
                    <a:pt x="199848" y="169678"/>
                  </a:cubicBezTo>
                  <a:cubicBezTo>
                    <a:pt x="199848" y="166947"/>
                    <a:pt x="198541" y="165127"/>
                    <a:pt x="192987" y="162700"/>
                  </a:cubicBezTo>
                  <a:lnTo>
                    <a:pt x="22099" y="88057"/>
                  </a:lnTo>
                  <a:lnTo>
                    <a:pt x="193640" y="12807"/>
                  </a:lnTo>
                  <a:close/>
                  <a:moveTo>
                    <a:pt x="188412" y="234612"/>
                  </a:moveTo>
                  <a:cubicBezTo>
                    <a:pt x="193967" y="234612"/>
                    <a:pt x="199848" y="234612"/>
                    <a:pt x="199848" y="228543"/>
                  </a:cubicBezTo>
                  <a:cubicBezTo>
                    <a:pt x="199848" y="222475"/>
                    <a:pt x="192987" y="222475"/>
                    <a:pt x="188085" y="222475"/>
                  </a:cubicBezTo>
                  <a:lnTo>
                    <a:pt x="11970" y="222475"/>
                  </a:lnTo>
                  <a:cubicBezTo>
                    <a:pt x="7069" y="222475"/>
                    <a:pt x="208" y="222475"/>
                    <a:pt x="208" y="228543"/>
                  </a:cubicBezTo>
                  <a:cubicBezTo>
                    <a:pt x="208" y="234612"/>
                    <a:pt x="6089" y="234612"/>
                    <a:pt x="11644" y="234612"/>
                  </a:cubicBezTo>
                  <a:lnTo>
                    <a:pt x="188412" y="234612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BE443B6-2BDA-9CB9-3080-B3D8B05CC1D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762051" y="5774372"/>
              <a:ext cx="231988" cy="220591"/>
            </a:xfrm>
            <a:custGeom>
              <a:avLst/>
              <a:gdLst>
                <a:gd name="connsiteX0" fmla="*/ 232206 w 231988"/>
                <a:gd name="connsiteY0" fmla="*/ 3097 h 220591"/>
                <a:gd name="connsiteX1" fmla="*/ 228612 w 231988"/>
                <a:gd name="connsiteY1" fmla="*/ 63 h 220591"/>
                <a:gd name="connsiteX2" fmla="*/ 223711 w 231988"/>
                <a:gd name="connsiteY2" fmla="*/ 3704 h 220591"/>
                <a:gd name="connsiteX3" fmla="*/ 200839 w 231988"/>
                <a:gd name="connsiteY3" fmla="*/ 27068 h 220591"/>
                <a:gd name="connsiteX4" fmla="*/ 146600 w 231988"/>
                <a:gd name="connsiteY4" fmla="*/ 63 h 220591"/>
                <a:gd name="connsiteX5" fmla="*/ 218 w 231988"/>
                <a:gd name="connsiteY5" fmla="*/ 137515 h 220591"/>
                <a:gd name="connsiteX6" fmla="*/ 88766 w 231988"/>
                <a:gd name="connsiteY6" fmla="*/ 220654 h 220591"/>
                <a:gd name="connsiteX7" fmla="*/ 159343 w 231988"/>
                <a:gd name="connsiteY7" fmla="*/ 194559 h 220591"/>
                <a:gd name="connsiteX8" fmla="*/ 195284 w 231988"/>
                <a:gd name="connsiteY8" fmla="*/ 141156 h 220591"/>
                <a:gd name="connsiteX9" fmla="*/ 191363 w 231988"/>
                <a:gd name="connsiteY9" fmla="*/ 138122 h 220591"/>
                <a:gd name="connsiteX10" fmla="*/ 187116 w 231988"/>
                <a:gd name="connsiteY10" fmla="*/ 141156 h 220591"/>
                <a:gd name="connsiteX11" fmla="*/ 154115 w 231988"/>
                <a:gd name="connsiteY11" fmla="*/ 189098 h 220591"/>
                <a:gd name="connsiteX12" fmla="*/ 93994 w 231988"/>
                <a:gd name="connsiteY12" fmla="*/ 211248 h 220591"/>
                <a:gd name="connsiteX13" fmla="*/ 29952 w 231988"/>
                <a:gd name="connsiteY13" fmla="*/ 148135 h 220591"/>
                <a:gd name="connsiteX14" fmla="*/ 69488 w 231988"/>
                <a:gd name="connsiteY14" fmla="*/ 46184 h 220591"/>
                <a:gd name="connsiteX15" fmla="*/ 149213 w 231988"/>
                <a:gd name="connsiteY15" fmla="*/ 9469 h 220591"/>
                <a:gd name="connsiteX16" fmla="*/ 201819 w 231988"/>
                <a:gd name="connsiteY16" fmla="*/ 68030 h 220591"/>
                <a:gd name="connsiteX17" fmla="*/ 200839 w 231988"/>
                <a:gd name="connsiteY17" fmla="*/ 83505 h 220591"/>
                <a:gd name="connsiteX18" fmla="*/ 205740 w 231988"/>
                <a:gd name="connsiteY18" fmla="*/ 86539 h 220591"/>
                <a:gd name="connsiteX19" fmla="*/ 211622 w 231988"/>
                <a:gd name="connsiteY19" fmla="*/ 80471 h 220591"/>
                <a:gd name="connsiteX20" fmla="*/ 232206 w 231988"/>
                <a:gd name="connsiteY20" fmla="*/ 3097 h 22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1988" h="220591">
                  <a:moveTo>
                    <a:pt x="232206" y="3097"/>
                  </a:moveTo>
                  <a:cubicBezTo>
                    <a:pt x="232206" y="2187"/>
                    <a:pt x="231553" y="63"/>
                    <a:pt x="228612" y="63"/>
                  </a:cubicBezTo>
                  <a:cubicBezTo>
                    <a:pt x="227632" y="63"/>
                    <a:pt x="227305" y="366"/>
                    <a:pt x="223711" y="3704"/>
                  </a:cubicBezTo>
                  <a:lnTo>
                    <a:pt x="200839" y="27068"/>
                  </a:lnTo>
                  <a:cubicBezTo>
                    <a:pt x="197898" y="22820"/>
                    <a:pt x="182868" y="63"/>
                    <a:pt x="146600" y="63"/>
                  </a:cubicBezTo>
                  <a:cubicBezTo>
                    <a:pt x="73736" y="63"/>
                    <a:pt x="218" y="67120"/>
                    <a:pt x="218" y="137515"/>
                  </a:cubicBezTo>
                  <a:cubicBezTo>
                    <a:pt x="218" y="187580"/>
                    <a:pt x="38774" y="220654"/>
                    <a:pt x="88766" y="220654"/>
                  </a:cubicBezTo>
                  <a:cubicBezTo>
                    <a:pt x="117193" y="220654"/>
                    <a:pt x="142025" y="208517"/>
                    <a:pt x="159343" y="194559"/>
                  </a:cubicBezTo>
                  <a:cubicBezTo>
                    <a:pt x="189730" y="169678"/>
                    <a:pt x="195284" y="142066"/>
                    <a:pt x="195284" y="141156"/>
                  </a:cubicBezTo>
                  <a:cubicBezTo>
                    <a:pt x="195284" y="138122"/>
                    <a:pt x="192017" y="138122"/>
                    <a:pt x="191363" y="138122"/>
                  </a:cubicBezTo>
                  <a:cubicBezTo>
                    <a:pt x="189403" y="138122"/>
                    <a:pt x="187769" y="138729"/>
                    <a:pt x="187116" y="141156"/>
                  </a:cubicBezTo>
                  <a:cubicBezTo>
                    <a:pt x="184175" y="149956"/>
                    <a:pt x="176660" y="171499"/>
                    <a:pt x="154115" y="189098"/>
                  </a:cubicBezTo>
                  <a:cubicBezTo>
                    <a:pt x="131569" y="206090"/>
                    <a:pt x="110984" y="211248"/>
                    <a:pt x="93994" y="211248"/>
                  </a:cubicBezTo>
                  <a:cubicBezTo>
                    <a:pt x="64587" y="211248"/>
                    <a:pt x="29952" y="195470"/>
                    <a:pt x="29952" y="148135"/>
                  </a:cubicBezTo>
                  <a:cubicBezTo>
                    <a:pt x="29952" y="130840"/>
                    <a:pt x="36814" y="81685"/>
                    <a:pt x="69488" y="46184"/>
                  </a:cubicBezTo>
                  <a:cubicBezTo>
                    <a:pt x="89419" y="24640"/>
                    <a:pt x="120133" y="9469"/>
                    <a:pt x="149213" y="9469"/>
                  </a:cubicBezTo>
                  <a:cubicBezTo>
                    <a:pt x="182541" y="9469"/>
                    <a:pt x="201819" y="32833"/>
                    <a:pt x="201819" y="68030"/>
                  </a:cubicBezTo>
                  <a:cubicBezTo>
                    <a:pt x="201819" y="80167"/>
                    <a:pt x="200839" y="80471"/>
                    <a:pt x="200839" y="83505"/>
                  </a:cubicBezTo>
                  <a:cubicBezTo>
                    <a:pt x="200839" y="86539"/>
                    <a:pt x="204433" y="86539"/>
                    <a:pt x="205740" y="86539"/>
                  </a:cubicBezTo>
                  <a:cubicBezTo>
                    <a:pt x="209988" y="86539"/>
                    <a:pt x="209988" y="85933"/>
                    <a:pt x="211622" y="80471"/>
                  </a:cubicBezTo>
                  <a:lnTo>
                    <a:pt x="232206" y="3097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4E6A8D5D-E3B0-104C-21B6-4D8FBDF141E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0012564" y="5956125"/>
              <a:ext cx="38229" cy="90724"/>
            </a:xfrm>
            <a:custGeom>
              <a:avLst/>
              <a:gdLst>
                <a:gd name="connsiteX0" fmla="*/ 38455 w 38229"/>
                <a:gd name="connsiteY0" fmla="*/ 31923 h 90724"/>
                <a:gd name="connsiteX1" fmla="*/ 17543 w 38229"/>
                <a:gd name="connsiteY1" fmla="*/ 63 h 90724"/>
                <a:gd name="connsiteX2" fmla="*/ 225 w 38229"/>
                <a:gd name="connsiteY2" fmla="*/ 16144 h 90724"/>
                <a:gd name="connsiteX3" fmla="*/ 17543 w 38229"/>
                <a:gd name="connsiteY3" fmla="*/ 32226 h 90724"/>
                <a:gd name="connsiteX4" fmla="*/ 28979 w 38229"/>
                <a:gd name="connsiteY4" fmla="*/ 28281 h 90724"/>
                <a:gd name="connsiteX5" fmla="*/ 30613 w 38229"/>
                <a:gd name="connsiteY5" fmla="*/ 27371 h 90724"/>
                <a:gd name="connsiteX6" fmla="*/ 31266 w 38229"/>
                <a:gd name="connsiteY6" fmla="*/ 31923 h 90724"/>
                <a:gd name="connsiteX7" fmla="*/ 9048 w 38229"/>
                <a:gd name="connsiteY7" fmla="*/ 82595 h 90724"/>
                <a:gd name="connsiteX8" fmla="*/ 5453 w 38229"/>
                <a:gd name="connsiteY8" fmla="*/ 87450 h 90724"/>
                <a:gd name="connsiteX9" fmla="*/ 8721 w 38229"/>
                <a:gd name="connsiteY9" fmla="*/ 90787 h 90724"/>
                <a:gd name="connsiteX10" fmla="*/ 38455 w 38229"/>
                <a:gd name="connsiteY10" fmla="*/ 31923 h 9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229" h="90724">
                  <a:moveTo>
                    <a:pt x="38455" y="31923"/>
                  </a:moveTo>
                  <a:cubicBezTo>
                    <a:pt x="38455" y="11896"/>
                    <a:pt x="30286" y="63"/>
                    <a:pt x="17543" y="63"/>
                  </a:cubicBezTo>
                  <a:cubicBezTo>
                    <a:pt x="6760" y="63"/>
                    <a:pt x="225" y="7648"/>
                    <a:pt x="225" y="16144"/>
                  </a:cubicBezTo>
                  <a:cubicBezTo>
                    <a:pt x="225" y="24337"/>
                    <a:pt x="6760" y="32226"/>
                    <a:pt x="17543" y="32226"/>
                  </a:cubicBezTo>
                  <a:cubicBezTo>
                    <a:pt x="21464" y="32226"/>
                    <a:pt x="25711" y="31012"/>
                    <a:pt x="28979" y="28281"/>
                  </a:cubicBezTo>
                  <a:cubicBezTo>
                    <a:pt x="29959" y="27675"/>
                    <a:pt x="30286" y="27371"/>
                    <a:pt x="30613" y="27371"/>
                  </a:cubicBezTo>
                  <a:cubicBezTo>
                    <a:pt x="30939" y="27371"/>
                    <a:pt x="31266" y="27675"/>
                    <a:pt x="31266" y="31923"/>
                  </a:cubicBezTo>
                  <a:cubicBezTo>
                    <a:pt x="31266" y="54376"/>
                    <a:pt x="19830" y="72582"/>
                    <a:pt x="9048" y="82595"/>
                  </a:cubicBezTo>
                  <a:cubicBezTo>
                    <a:pt x="5453" y="85933"/>
                    <a:pt x="5453" y="86539"/>
                    <a:pt x="5453" y="87450"/>
                  </a:cubicBezTo>
                  <a:cubicBezTo>
                    <a:pt x="5453" y="89574"/>
                    <a:pt x="7087" y="90787"/>
                    <a:pt x="8721" y="90787"/>
                  </a:cubicBezTo>
                  <a:cubicBezTo>
                    <a:pt x="12315" y="90787"/>
                    <a:pt x="38455" y="67424"/>
                    <a:pt x="38455" y="31923"/>
                  </a:cubicBez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BC5D0F0B-7C2B-BE6E-437A-35C8FC8865D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0184138" y="5777710"/>
              <a:ext cx="181669" cy="217253"/>
            </a:xfrm>
            <a:custGeom>
              <a:avLst/>
              <a:gdLst>
                <a:gd name="connsiteX0" fmla="*/ 180268 w 181669"/>
                <a:gd name="connsiteY0" fmla="*/ 11593 h 217253"/>
                <a:gd name="connsiteX1" fmla="*/ 181901 w 181669"/>
                <a:gd name="connsiteY1" fmla="*/ 6131 h 217253"/>
                <a:gd name="connsiteX2" fmla="*/ 175366 w 181669"/>
                <a:gd name="connsiteY2" fmla="*/ 63 h 217253"/>
                <a:gd name="connsiteX3" fmla="*/ 167851 w 181669"/>
                <a:gd name="connsiteY3" fmla="*/ 7042 h 217253"/>
                <a:gd name="connsiteX4" fmla="*/ 140731 w 181669"/>
                <a:gd name="connsiteY4" fmla="*/ 73795 h 217253"/>
                <a:gd name="connsiteX5" fmla="*/ 41401 w 181669"/>
                <a:gd name="connsiteY5" fmla="*/ 73795 h 217253"/>
                <a:gd name="connsiteX6" fmla="*/ 14282 w 181669"/>
                <a:gd name="connsiteY6" fmla="*/ 7042 h 217253"/>
                <a:gd name="connsiteX7" fmla="*/ 6766 w 181669"/>
                <a:gd name="connsiteY7" fmla="*/ 63 h 217253"/>
                <a:gd name="connsiteX8" fmla="*/ 232 w 181669"/>
                <a:gd name="connsiteY8" fmla="*/ 6131 h 217253"/>
                <a:gd name="connsiteX9" fmla="*/ 2192 w 181669"/>
                <a:gd name="connsiteY9" fmla="*/ 11593 h 217253"/>
                <a:gd name="connsiteX10" fmla="*/ 83551 w 181669"/>
                <a:gd name="connsiteY10" fmla="*/ 210338 h 217253"/>
                <a:gd name="connsiteX11" fmla="*/ 91066 w 181669"/>
                <a:gd name="connsiteY11" fmla="*/ 217316 h 217253"/>
                <a:gd name="connsiteX12" fmla="*/ 98255 w 181669"/>
                <a:gd name="connsiteY12" fmla="*/ 210944 h 217253"/>
                <a:gd name="connsiteX13" fmla="*/ 180268 w 181669"/>
                <a:gd name="connsiteY13" fmla="*/ 11593 h 217253"/>
                <a:gd name="connsiteX14" fmla="*/ 46629 w 181669"/>
                <a:gd name="connsiteY14" fmla="*/ 85933 h 217253"/>
                <a:gd name="connsiteX15" fmla="*/ 135504 w 181669"/>
                <a:gd name="connsiteY15" fmla="*/ 85933 h 217253"/>
                <a:gd name="connsiteX16" fmla="*/ 91066 w 181669"/>
                <a:gd name="connsiteY16" fmla="*/ 193952 h 217253"/>
                <a:gd name="connsiteX17" fmla="*/ 46629 w 181669"/>
                <a:gd name="connsiteY17" fmla="*/ 85933 h 2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669" h="217253">
                  <a:moveTo>
                    <a:pt x="180268" y="11593"/>
                  </a:moveTo>
                  <a:cubicBezTo>
                    <a:pt x="181901" y="8255"/>
                    <a:pt x="181901" y="7648"/>
                    <a:pt x="181901" y="6131"/>
                  </a:cubicBezTo>
                  <a:cubicBezTo>
                    <a:pt x="181901" y="3097"/>
                    <a:pt x="179287" y="63"/>
                    <a:pt x="175366" y="63"/>
                  </a:cubicBezTo>
                  <a:cubicBezTo>
                    <a:pt x="171119" y="63"/>
                    <a:pt x="169158" y="3704"/>
                    <a:pt x="167851" y="7042"/>
                  </a:cubicBezTo>
                  <a:lnTo>
                    <a:pt x="140731" y="73795"/>
                  </a:lnTo>
                  <a:lnTo>
                    <a:pt x="41401" y="73795"/>
                  </a:lnTo>
                  <a:lnTo>
                    <a:pt x="14282" y="7042"/>
                  </a:lnTo>
                  <a:cubicBezTo>
                    <a:pt x="12648" y="2794"/>
                    <a:pt x="11014" y="63"/>
                    <a:pt x="6766" y="63"/>
                  </a:cubicBezTo>
                  <a:cubicBezTo>
                    <a:pt x="3499" y="63"/>
                    <a:pt x="232" y="3097"/>
                    <a:pt x="232" y="6131"/>
                  </a:cubicBezTo>
                  <a:cubicBezTo>
                    <a:pt x="232" y="6738"/>
                    <a:pt x="232" y="7345"/>
                    <a:pt x="2192" y="11593"/>
                  </a:cubicBezTo>
                  <a:lnTo>
                    <a:pt x="83551" y="210338"/>
                  </a:lnTo>
                  <a:cubicBezTo>
                    <a:pt x="85185" y="214585"/>
                    <a:pt x="86819" y="217316"/>
                    <a:pt x="91066" y="217316"/>
                  </a:cubicBezTo>
                  <a:cubicBezTo>
                    <a:pt x="95641" y="217316"/>
                    <a:pt x="96948" y="213979"/>
                    <a:pt x="98255" y="210944"/>
                  </a:cubicBezTo>
                  <a:lnTo>
                    <a:pt x="180268" y="11593"/>
                  </a:lnTo>
                  <a:close/>
                  <a:moveTo>
                    <a:pt x="46629" y="85933"/>
                  </a:moveTo>
                  <a:lnTo>
                    <a:pt x="135504" y="85933"/>
                  </a:lnTo>
                  <a:lnTo>
                    <a:pt x="91066" y="193952"/>
                  </a:lnTo>
                  <a:lnTo>
                    <a:pt x="46629" y="85933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2B2E68B6-86DC-D1E8-652D-A32C4FFC7BD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0375139" y="5787723"/>
              <a:ext cx="86260" cy="203902"/>
            </a:xfrm>
            <a:custGeom>
              <a:avLst/>
              <a:gdLst>
                <a:gd name="connsiteX0" fmla="*/ 83557 w 86260"/>
                <a:gd name="connsiteY0" fmla="*/ 10986 h 203902"/>
                <a:gd name="connsiteX1" fmla="*/ 71467 w 86260"/>
                <a:gd name="connsiteY1" fmla="*/ 63 h 203902"/>
                <a:gd name="connsiteX2" fmla="*/ 53823 w 86260"/>
                <a:gd name="connsiteY2" fmla="*/ 16144 h 203902"/>
                <a:gd name="connsiteX3" fmla="*/ 66239 w 86260"/>
                <a:gd name="connsiteY3" fmla="*/ 27068 h 203902"/>
                <a:gd name="connsiteX4" fmla="*/ 83557 w 86260"/>
                <a:gd name="connsiteY4" fmla="*/ 10986 h 203902"/>
                <a:gd name="connsiteX5" fmla="*/ 58724 w 86260"/>
                <a:gd name="connsiteY5" fmla="*/ 125075 h 203902"/>
                <a:gd name="connsiteX6" fmla="*/ 65913 w 86260"/>
                <a:gd name="connsiteY6" fmla="*/ 107476 h 203902"/>
                <a:gd name="connsiteX7" fmla="*/ 70160 w 86260"/>
                <a:gd name="connsiteY7" fmla="*/ 91394 h 203902"/>
                <a:gd name="connsiteX8" fmla="*/ 43367 w 86260"/>
                <a:gd name="connsiteY8" fmla="*/ 66513 h 203902"/>
                <a:gd name="connsiteX9" fmla="*/ 237 w 86260"/>
                <a:gd name="connsiteY9" fmla="*/ 113241 h 203902"/>
                <a:gd name="connsiteX10" fmla="*/ 4158 w 86260"/>
                <a:gd name="connsiteY10" fmla="*/ 116275 h 203902"/>
                <a:gd name="connsiteX11" fmla="*/ 9386 w 86260"/>
                <a:gd name="connsiteY11" fmla="*/ 110814 h 203902"/>
                <a:gd name="connsiteX12" fmla="*/ 42387 w 86260"/>
                <a:gd name="connsiteY12" fmla="*/ 73189 h 203902"/>
                <a:gd name="connsiteX13" fmla="*/ 50556 w 86260"/>
                <a:gd name="connsiteY13" fmla="*/ 82898 h 203902"/>
                <a:gd name="connsiteX14" fmla="*/ 46961 w 86260"/>
                <a:gd name="connsiteY14" fmla="*/ 98676 h 203902"/>
                <a:gd name="connsiteX15" fmla="*/ 24416 w 86260"/>
                <a:gd name="connsiteY15" fmla="*/ 154810 h 203902"/>
                <a:gd name="connsiteX16" fmla="*/ 16901 w 86260"/>
                <a:gd name="connsiteY16" fmla="*/ 179085 h 203902"/>
                <a:gd name="connsiteX17" fmla="*/ 43694 w 86260"/>
                <a:gd name="connsiteY17" fmla="*/ 203966 h 203902"/>
                <a:gd name="connsiteX18" fmla="*/ 86497 w 86260"/>
                <a:gd name="connsiteY18" fmla="*/ 157238 h 203902"/>
                <a:gd name="connsiteX19" fmla="*/ 82577 w 86260"/>
                <a:gd name="connsiteY19" fmla="*/ 154204 h 203902"/>
                <a:gd name="connsiteX20" fmla="*/ 77675 w 86260"/>
                <a:gd name="connsiteY20" fmla="*/ 159665 h 203902"/>
                <a:gd name="connsiteX21" fmla="*/ 44347 w 86260"/>
                <a:gd name="connsiteY21" fmla="*/ 197290 h 203902"/>
                <a:gd name="connsiteX22" fmla="*/ 36506 w 86260"/>
                <a:gd name="connsiteY22" fmla="*/ 187277 h 203902"/>
                <a:gd name="connsiteX23" fmla="*/ 45981 w 86260"/>
                <a:gd name="connsiteY23" fmla="*/ 156934 h 203902"/>
                <a:gd name="connsiteX24" fmla="*/ 58724 w 86260"/>
                <a:gd name="connsiteY24" fmla="*/ 125075 h 20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60" h="203902">
                  <a:moveTo>
                    <a:pt x="83557" y="10986"/>
                  </a:moveTo>
                  <a:cubicBezTo>
                    <a:pt x="83557" y="4918"/>
                    <a:pt x="78982" y="63"/>
                    <a:pt x="71467" y="63"/>
                  </a:cubicBezTo>
                  <a:cubicBezTo>
                    <a:pt x="62645" y="63"/>
                    <a:pt x="53823" y="7952"/>
                    <a:pt x="53823" y="16144"/>
                  </a:cubicBezTo>
                  <a:cubicBezTo>
                    <a:pt x="53823" y="21910"/>
                    <a:pt x="58398" y="27068"/>
                    <a:pt x="66239" y="27068"/>
                  </a:cubicBezTo>
                  <a:cubicBezTo>
                    <a:pt x="73754" y="27068"/>
                    <a:pt x="83557" y="20089"/>
                    <a:pt x="83557" y="10986"/>
                  </a:cubicBezTo>
                  <a:close/>
                  <a:moveTo>
                    <a:pt x="58724" y="125075"/>
                  </a:moveTo>
                  <a:cubicBezTo>
                    <a:pt x="62645" y="116275"/>
                    <a:pt x="62645" y="115668"/>
                    <a:pt x="65913" y="107476"/>
                  </a:cubicBezTo>
                  <a:cubicBezTo>
                    <a:pt x="68527" y="101407"/>
                    <a:pt x="70160" y="97159"/>
                    <a:pt x="70160" y="91394"/>
                  </a:cubicBezTo>
                  <a:cubicBezTo>
                    <a:pt x="70160" y="77740"/>
                    <a:pt x="59704" y="66513"/>
                    <a:pt x="43367" y="66513"/>
                  </a:cubicBezTo>
                  <a:cubicBezTo>
                    <a:pt x="12653" y="66513"/>
                    <a:pt x="237" y="110510"/>
                    <a:pt x="237" y="113241"/>
                  </a:cubicBezTo>
                  <a:cubicBezTo>
                    <a:pt x="237" y="116275"/>
                    <a:pt x="3504" y="116275"/>
                    <a:pt x="4158" y="116275"/>
                  </a:cubicBezTo>
                  <a:cubicBezTo>
                    <a:pt x="7425" y="116275"/>
                    <a:pt x="7752" y="115668"/>
                    <a:pt x="9386" y="110814"/>
                  </a:cubicBezTo>
                  <a:cubicBezTo>
                    <a:pt x="18208" y="82291"/>
                    <a:pt x="31278" y="73189"/>
                    <a:pt x="42387" y="73189"/>
                  </a:cubicBezTo>
                  <a:cubicBezTo>
                    <a:pt x="45001" y="73189"/>
                    <a:pt x="50556" y="73189"/>
                    <a:pt x="50556" y="82898"/>
                  </a:cubicBezTo>
                  <a:cubicBezTo>
                    <a:pt x="50556" y="89270"/>
                    <a:pt x="48268" y="95642"/>
                    <a:pt x="46961" y="98676"/>
                  </a:cubicBezTo>
                  <a:cubicBezTo>
                    <a:pt x="44347" y="106566"/>
                    <a:pt x="29644" y="141763"/>
                    <a:pt x="24416" y="154810"/>
                  </a:cubicBezTo>
                  <a:cubicBezTo>
                    <a:pt x="21149" y="162700"/>
                    <a:pt x="16901" y="172713"/>
                    <a:pt x="16901" y="179085"/>
                  </a:cubicBezTo>
                  <a:cubicBezTo>
                    <a:pt x="16901" y="193346"/>
                    <a:pt x="28010" y="203966"/>
                    <a:pt x="43694" y="203966"/>
                  </a:cubicBezTo>
                  <a:cubicBezTo>
                    <a:pt x="74408" y="203966"/>
                    <a:pt x="86497" y="159969"/>
                    <a:pt x="86497" y="157238"/>
                  </a:cubicBezTo>
                  <a:cubicBezTo>
                    <a:pt x="86497" y="154204"/>
                    <a:pt x="83557" y="154204"/>
                    <a:pt x="82577" y="154204"/>
                  </a:cubicBezTo>
                  <a:cubicBezTo>
                    <a:pt x="79309" y="154204"/>
                    <a:pt x="79309" y="155114"/>
                    <a:pt x="77675" y="159665"/>
                  </a:cubicBezTo>
                  <a:cubicBezTo>
                    <a:pt x="71794" y="178781"/>
                    <a:pt x="61011" y="197290"/>
                    <a:pt x="44347" y="197290"/>
                  </a:cubicBezTo>
                  <a:cubicBezTo>
                    <a:pt x="38793" y="197290"/>
                    <a:pt x="36506" y="194256"/>
                    <a:pt x="36506" y="187277"/>
                  </a:cubicBezTo>
                  <a:cubicBezTo>
                    <a:pt x="36506" y="179691"/>
                    <a:pt x="38466" y="175443"/>
                    <a:pt x="45981" y="156934"/>
                  </a:cubicBezTo>
                  <a:lnTo>
                    <a:pt x="58724" y="125075"/>
                  </a:ln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C7BA0B77-9BC2-9A4D-4A98-9C2474769FA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0506331" y="5956125"/>
              <a:ext cx="34634" cy="32163"/>
            </a:xfrm>
            <a:custGeom>
              <a:avLst/>
              <a:gdLst>
                <a:gd name="connsiteX0" fmla="*/ 34875 w 34634"/>
                <a:gd name="connsiteY0" fmla="*/ 16144 h 32163"/>
                <a:gd name="connsiteX1" fmla="*/ 17558 w 34634"/>
                <a:gd name="connsiteY1" fmla="*/ 63 h 32163"/>
                <a:gd name="connsiteX2" fmla="*/ 240 w 34634"/>
                <a:gd name="connsiteY2" fmla="*/ 16144 h 32163"/>
                <a:gd name="connsiteX3" fmla="*/ 17558 w 34634"/>
                <a:gd name="connsiteY3" fmla="*/ 32226 h 32163"/>
                <a:gd name="connsiteX4" fmla="*/ 34875 w 34634"/>
                <a:gd name="connsiteY4" fmla="*/ 16144 h 3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34" h="32163">
                  <a:moveTo>
                    <a:pt x="34875" y="16144"/>
                  </a:moveTo>
                  <a:cubicBezTo>
                    <a:pt x="34875" y="7345"/>
                    <a:pt x="27034" y="63"/>
                    <a:pt x="17558" y="63"/>
                  </a:cubicBezTo>
                  <a:cubicBezTo>
                    <a:pt x="8082" y="63"/>
                    <a:pt x="240" y="7345"/>
                    <a:pt x="240" y="16144"/>
                  </a:cubicBezTo>
                  <a:cubicBezTo>
                    <a:pt x="240" y="24944"/>
                    <a:pt x="8082" y="32226"/>
                    <a:pt x="17558" y="32226"/>
                  </a:cubicBezTo>
                  <a:cubicBezTo>
                    <a:pt x="27034" y="32226"/>
                    <a:pt x="34875" y="24944"/>
                    <a:pt x="34875" y="16144"/>
                  </a:cubicBezTo>
                  <a:close/>
                </a:path>
              </a:pathLst>
            </a:custGeom>
            <a:solidFill>
              <a:srgbClr val="000000"/>
            </a:solidFill>
            <a:ln w="5077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l_gin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1" y="2629131"/>
            <a:ext cx="11903712" cy="73850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9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文本框 5"/>
            <p:cNvSpPr txBox="1"/>
            <p:nvPr/>
          </p:nvSpPr>
          <p:spPr>
            <a:xfrm>
              <a:off x="1600200" y="446254"/>
              <a:ext cx="15970905" cy="768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Microsoft YaHei UI" panose="020B0503020204020204" pitchFamily="34" charset="-122"/>
                  <a:cs typeface="Times New Roman Regular" panose="02020603050405020304" charset="0"/>
                </a:rPr>
                <a:t>Prediction</a:t>
              </a: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11049000" y="4229100"/>
            <a:ext cx="624840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5840"/>
                </a:solidFill>
                <a:latin typeface="Georgia" panose="02040502050405020303" pitchFamily="18" charset="0"/>
              </a:rPr>
              <a:t>Ntree: </a:t>
            </a:r>
            <a:r>
              <a:rPr lang="en-US" sz="2800" b="1" i="1" dirty="0">
                <a:solidFill>
                  <a:srgbClr val="005840"/>
                </a:solidFill>
                <a:latin typeface="Georgia Bold Italic" panose="02040502050405020303" charset="0"/>
                <a:cs typeface="Georgia Bold Italic" panose="02040502050405020303" charset="0"/>
              </a:rPr>
              <a:t>300</a:t>
            </a:r>
          </a:p>
          <a:p>
            <a:br>
              <a:rPr lang="en-US" sz="2800" b="1" dirty="0">
                <a:solidFill>
                  <a:srgbClr val="005840"/>
                </a:solidFill>
                <a:latin typeface="Georgia" panose="02040502050405020303" pitchFamily="18" charset="0"/>
              </a:rPr>
            </a:br>
            <a:r>
              <a:rPr lang="en-US" sz="2800" b="1" dirty="0">
                <a:solidFill>
                  <a:srgbClr val="005840"/>
                </a:solidFill>
                <a:latin typeface="Georgia" panose="02040502050405020303" pitchFamily="18" charset="0"/>
              </a:rPr>
              <a:t>Accuracy: </a:t>
            </a:r>
            <a:r>
              <a:rPr lang="en-US" sz="2800" noProof="0" dirty="0">
                <a:solidFill>
                  <a:srgbClr val="FF0000"/>
                </a:solidFill>
                <a:latin typeface="Georgia Regular" panose="02040502050405020303" charset="0"/>
                <a:cs typeface="Georgia Regular" panose="02040502050405020303" charset="0"/>
              </a:rPr>
              <a:t>73.77%</a:t>
            </a:r>
            <a:endParaRPr lang="en-US" sz="2800" b="1" noProof="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005840"/>
                </a:solidFill>
                <a:latin typeface="Georgia" panose="02040502050405020303" pitchFamily="18" charset="0"/>
              </a:rPr>
              <a:t>95%</a:t>
            </a:r>
            <a:r>
              <a:rPr lang="en-US" sz="2800" b="1" noProof="0" dirty="0"/>
              <a:t> </a:t>
            </a:r>
            <a:r>
              <a:rPr lang="en-US" sz="2800" b="1" dirty="0">
                <a:solidFill>
                  <a:srgbClr val="005840"/>
                </a:solidFill>
                <a:latin typeface="Georgia" panose="02040502050405020303" pitchFamily="18" charset="0"/>
              </a:rPr>
              <a:t>CI: </a:t>
            </a:r>
            <a:r>
              <a:rPr lang="en-US" sz="2800" b="1" i="1" dirty="0">
                <a:solidFill>
                  <a:srgbClr val="005840"/>
                </a:solidFill>
                <a:latin typeface="Georgia Bold Italic" panose="02040502050405020303" charset="0"/>
                <a:cs typeface="Georgia Bold Italic" panose="02040502050405020303" charset="0"/>
              </a:rPr>
              <a:t>(0.7121, 0.7622)</a:t>
            </a:r>
          </a:p>
          <a:p>
            <a:endParaRPr lang="en-US" sz="2800" b="1" dirty="0">
              <a:solidFill>
                <a:srgbClr val="005840"/>
              </a:solidFill>
              <a:latin typeface="Georgia" panose="02040502050405020303" pitchFamily="18" charset="0"/>
            </a:endParaRPr>
          </a:p>
          <a:p>
            <a:r>
              <a:rPr lang="en-US" sz="2800" b="1" dirty="0">
                <a:solidFill>
                  <a:srgbClr val="005840"/>
                </a:solidFill>
                <a:latin typeface="Georgia" panose="02040502050405020303" pitchFamily="18" charset="0"/>
              </a:rPr>
              <a:t>Confusion Matrix：</a:t>
            </a:r>
          </a:p>
          <a:p>
            <a:endParaRPr lang="en-US" sz="2800" b="1" dirty="0">
              <a:solidFill>
                <a:srgbClr val="005840"/>
              </a:solidFill>
              <a:latin typeface="Georgia" panose="02040502050405020303" pitchFamily="18" charset="0"/>
            </a:endParaRPr>
          </a:p>
          <a:p>
            <a:r>
              <a:rPr lang="en-US" sz="2800" b="1" noProof="0" dirty="0"/>
              <a:t>		</a:t>
            </a:r>
            <a:r>
              <a:rPr lang="en-US" sz="2800" b="1" i="1" dirty="0">
                <a:solidFill>
                  <a:srgbClr val="005840"/>
                </a:solidFill>
                <a:latin typeface="Georgia" panose="02040502050405020303" pitchFamily="18" charset="0"/>
              </a:rPr>
              <a:t>Reference</a:t>
            </a:r>
          </a:p>
          <a:p>
            <a:r>
              <a:rPr lang="en-US" sz="2800" b="1" i="1" dirty="0">
                <a:solidFill>
                  <a:srgbClr val="005840"/>
                </a:solidFill>
                <a:latin typeface="Georgia" panose="02040502050405020303" pitchFamily="18" charset="0"/>
              </a:rPr>
              <a:t>Prediction 	FALSE 	TRUE</a:t>
            </a:r>
          </a:p>
          <a:p>
            <a:r>
              <a:rPr lang="en-US" sz="2800" b="1" i="1" noProof="0" dirty="0"/>
              <a:t>    </a:t>
            </a:r>
            <a:r>
              <a:rPr lang="en-US" sz="2800" b="1" i="1" dirty="0">
                <a:solidFill>
                  <a:srgbClr val="005840"/>
                </a:solidFill>
                <a:latin typeface="Georgia" panose="02040502050405020303" pitchFamily="18" charset="0"/>
              </a:rPr>
              <a:t> FALSE   </a:t>
            </a:r>
            <a:r>
              <a:rPr lang="en-US" sz="2800" b="1" i="1" noProof="0" dirty="0"/>
              <a:t>	</a:t>
            </a:r>
            <a:r>
              <a:rPr lang="en-US" sz="2800" b="1" i="1" noProof="0" dirty="0">
                <a:solidFill>
                  <a:srgbClr val="FF0000"/>
                </a:solidFill>
              </a:rPr>
              <a:t>478</a:t>
            </a:r>
            <a:r>
              <a:rPr lang="en-US" sz="2800" b="1" i="1" noProof="0" dirty="0"/>
              <a:t>  		</a:t>
            </a:r>
            <a:r>
              <a:rPr lang="en-US" sz="2800" b="1" i="1" dirty="0">
                <a:solidFill>
                  <a:srgbClr val="005840"/>
                </a:solidFill>
                <a:latin typeface="Georgia" panose="02040502050405020303" pitchFamily="18" charset="0"/>
              </a:rPr>
              <a:t>188</a:t>
            </a:r>
          </a:p>
          <a:p>
            <a:r>
              <a:rPr lang="en-US" sz="2800" b="1" i="1" noProof="0" dirty="0"/>
              <a:t>     </a:t>
            </a:r>
            <a:r>
              <a:rPr lang="en-US" sz="2800" b="1" i="1" dirty="0">
                <a:solidFill>
                  <a:srgbClr val="005840"/>
                </a:solidFill>
                <a:latin typeface="Georgia" panose="02040502050405020303" pitchFamily="18" charset="0"/>
              </a:rPr>
              <a:t>TRUE    	132  </a:t>
            </a:r>
            <a:r>
              <a:rPr lang="en-US" sz="2800" b="1" i="1" noProof="0" dirty="0"/>
              <a:t>		</a:t>
            </a:r>
            <a:r>
              <a:rPr lang="en-US" sz="2800" b="1" i="1" noProof="0" dirty="0">
                <a:solidFill>
                  <a:srgbClr val="FF0000"/>
                </a:solidFill>
              </a:rPr>
              <a:t>422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23</a:t>
            </a:fld>
            <a:endParaRPr kumimoji="1" lang="en-US" noProof="0" dirty="0"/>
          </a:p>
        </p:txBody>
      </p:sp>
      <p:sp>
        <p:nvSpPr>
          <p:cNvPr id="3" name="文本框 5"/>
          <p:cNvSpPr txBox="1"/>
          <p:nvPr/>
        </p:nvSpPr>
        <p:spPr>
          <a:xfrm>
            <a:off x="1600201" y="1782448"/>
            <a:ext cx="4419599" cy="70675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000" b="1" noProof="0" dirty="0">
                <a:solidFill>
                  <a:srgbClr val="005840"/>
                </a:solidFill>
                <a:latin typeface="American Typewriter Bold" panose="02090604020004020304" charset="0"/>
                <a:ea typeface="Verdana" panose="020B0604030504040204" pitchFamily="34" charset="0"/>
                <a:cs typeface="American Typewriter Bold" panose="02090604020004020304" charset="0"/>
              </a:rPr>
              <a:t>Random Forest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7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文本框 5"/>
            <p:cNvSpPr txBox="1"/>
            <p:nvPr/>
          </p:nvSpPr>
          <p:spPr>
            <a:xfrm>
              <a:off x="1600200" y="446254"/>
              <a:ext cx="15970905" cy="768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Discussion</a:t>
              </a:r>
              <a:endPara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24</a:t>
            </a:fld>
            <a:endParaRPr kumimoji="1" lang="en-US" noProof="0" dirty="0"/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B1759429-EC76-8A6E-5611-C12E1F491946}"/>
              </a:ext>
            </a:extLst>
          </p:cNvPr>
          <p:cNvSpPr txBox="1"/>
          <p:nvPr/>
        </p:nvSpPr>
        <p:spPr>
          <a:xfrm>
            <a:off x="1676400" y="1782198"/>
            <a:ext cx="3048000" cy="707886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anchor="ctr">
            <a:spAutoFit/>
          </a:bodyPr>
          <a:lstStyle/>
          <a:p>
            <a:r>
              <a:rPr lang="en-US" sz="4000" b="1" noProof="0" dirty="0">
                <a:solidFill>
                  <a:srgbClr val="005840"/>
                </a:solidFill>
                <a:latin typeface="American Typewriter Bold" panose="02090604020004020304" charset="0"/>
                <a:ea typeface="Verdana" panose="020B0604030504040204" pitchFamily="34" charset="0"/>
                <a:cs typeface="American Typewriter Bold" panose="02090604020004020304" charset="0"/>
              </a:rPr>
              <a:t>Conclusion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502C85B0-E5F3-8B11-1CB2-A7D648B83520}"/>
              </a:ext>
            </a:extLst>
          </p:cNvPr>
          <p:cNvSpPr txBox="1"/>
          <p:nvPr/>
        </p:nvSpPr>
        <p:spPr>
          <a:xfrm>
            <a:off x="9982200" y="1782197"/>
            <a:ext cx="3048000" cy="707886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anchor="ctr">
            <a:spAutoFit/>
          </a:bodyPr>
          <a:lstStyle/>
          <a:p>
            <a:r>
              <a:rPr lang="en-US" sz="4000" b="1" noProof="0" dirty="0">
                <a:solidFill>
                  <a:srgbClr val="005840"/>
                </a:solidFill>
                <a:latin typeface="American Typewriter Bold" panose="02090604020004020304" charset="0"/>
                <a:ea typeface="Verdana" panose="020B0604030504040204" pitchFamily="34" charset="0"/>
                <a:cs typeface="American Typewriter Bold" panose="02090604020004020304" charset="0"/>
              </a:rPr>
              <a:t>Limitation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FED12469-9496-2347-2456-92BDD6FE0715}"/>
              </a:ext>
            </a:extLst>
          </p:cNvPr>
          <p:cNvSpPr txBox="1"/>
          <p:nvPr/>
        </p:nvSpPr>
        <p:spPr>
          <a:xfrm>
            <a:off x="9982200" y="2807616"/>
            <a:ext cx="7109254" cy="6443559"/>
          </a:xfrm>
          <a:prstGeom prst="rect">
            <a:avLst/>
          </a:prstGeom>
          <a:solidFill>
            <a:srgbClr val="FFACCB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4000" dirty="0">
                <a:solidFill>
                  <a:srgbClr val="005840"/>
                </a:solidFill>
                <a:latin typeface="Georgia" panose="02040502050405020303" pitchFamily="18" charset="0"/>
              </a:rPr>
              <a:t>The dataset shows </a:t>
            </a:r>
            <a:r>
              <a:rPr lang="en-US" altLang="zh-CN" sz="4000" b="1" dirty="0">
                <a:solidFill>
                  <a:srgbClr val="005840"/>
                </a:solidFill>
                <a:latin typeface="Georgia" panose="02040502050405020303" pitchFamily="18" charset="0"/>
              </a:rPr>
              <a:t>bias</a:t>
            </a:r>
            <a:r>
              <a:rPr lang="en-US" altLang="zh-CN" sz="4000" dirty="0">
                <a:solidFill>
                  <a:srgbClr val="005840"/>
                </a:solidFill>
                <a:latin typeface="Georgia" panose="02040502050405020303" pitchFamily="18" charset="0"/>
              </a:rPr>
              <a:t> in rumor source collection.</a:t>
            </a:r>
          </a:p>
          <a:p>
            <a:pPr>
              <a:lnSpc>
                <a:spcPct val="150000"/>
              </a:lnSpc>
            </a:pPr>
            <a:endParaRPr lang="en-US" altLang="zh-CN" sz="4000" dirty="0">
              <a:solidFill>
                <a:srgbClr val="005840"/>
              </a:solidFill>
              <a:latin typeface="Georgia" panose="0204050205040502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4000" dirty="0">
                <a:solidFill>
                  <a:srgbClr val="005840"/>
                </a:solidFill>
                <a:latin typeface="Georgia" panose="02040502050405020303" pitchFamily="18" charset="0"/>
              </a:rPr>
              <a:t>There is an </a:t>
            </a:r>
            <a:r>
              <a:rPr lang="en-US" altLang="zh-CN" sz="4000" b="1" dirty="0">
                <a:solidFill>
                  <a:srgbClr val="005840"/>
                </a:solidFill>
                <a:latin typeface="Georgia" panose="02040502050405020303" pitchFamily="18" charset="0"/>
              </a:rPr>
              <a:t>imbalance</a:t>
            </a:r>
            <a:r>
              <a:rPr lang="en-US" altLang="zh-CN" sz="4000" dirty="0">
                <a:solidFill>
                  <a:srgbClr val="005840"/>
                </a:solidFill>
                <a:latin typeface="Georgia" panose="02040502050405020303" pitchFamily="18" charset="0"/>
              </a:rPr>
              <a:t> between positive and negative samples, impacting results.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B613758C-9BFE-ED90-682D-36E631E2F627}"/>
              </a:ext>
            </a:extLst>
          </p:cNvPr>
          <p:cNvSpPr txBox="1"/>
          <p:nvPr/>
        </p:nvSpPr>
        <p:spPr>
          <a:xfrm>
            <a:off x="1676399" y="2807616"/>
            <a:ext cx="7467601" cy="6443559"/>
          </a:xfrm>
          <a:prstGeom prst="rect">
            <a:avLst/>
          </a:prstGeom>
          <a:solidFill>
            <a:srgbClr val="F0FEFE"/>
          </a:solidFill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4000" dirty="0">
                <a:solidFill>
                  <a:srgbClr val="005840"/>
                </a:solidFill>
                <a:latin typeface="Georgia" panose="02040502050405020303" pitchFamily="18" charset="0"/>
              </a:rPr>
              <a:t>We analyzed source characteristics based on </a:t>
            </a:r>
            <a:r>
              <a:rPr lang="en-US" altLang="zh-CN" sz="4000" b="1" dirty="0">
                <a:solidFill>
                  <a:srgbClr val="005840"/>
                </a:solidFill>
                <a:latin typeface="Georgia" panose="02040502050405020303" pitchFamily="18" charset="0"/>
              </a:rPr>
              <a:t>clustering</a:t>
            </a:r>
            <a:r>
              <a:rPr lang="en-US" altLang="zh-CN" sz="4000" dirty="0">
                <a:solidFill>
                  <a:srgbClr val="005840"/>
                </a:solidFill>
                <a:latin typeface="Georgia" panose="02040502050405020303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sz="4000" dirty="0">
              <a:solidFill>
                <a:srgbClr val="005840"/>
              </a:solidFill>
              <a:latin typeface="Georgia" panose="0204050205040502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4000" dirty="0">
                <a:solidFill>
                  <a:srgbClr val="005840"/>
                </a:solidFill>
                <a:latin typeface="Georgia" panose="02040502050405020303" pitchFamily="18" charset="0"/>
              </a:rPr>
              <a:t>Our model enables rumor </a:t>
            </a:r>
            <a:r>
              <a:rPr lang="en-US" altLang="zh-CN" sz="4000" b="1" dirty="0">
                <a:solidFill>
                  <a:srgbClr val="005840"/>
                </a:solidFill>
                <a:latin typeface="Georgia" panose="02040502050405020303" pitchFamily="18" charset="0"/>
              </a:rPr>
              <a:t>prediction</a:t>
            </a:r>
            <a:r>
              <a:rPr lang="en-US" altLang="zh-CN" sz="4000" dirty="0">
                <a:solidFill>
                  <a:srgbClr val="005840"/>
                </a:solidFill>
                <a:latin typeface="Georgia" panose="02040502050405020303" pitchFamily="18" charset="0"/>
              </a:rPr>
              <a:t> with selected features.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41733" y="3877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7823307"/>
            <a:ext cx="17068800" cy="901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noProof="0" dirty="0">
                <a:solidFill>
                  <a:srgbClr val="005840"/>
                </a:solidFill>
                <a:latin typeface="Rockwell" panose="02060503020205020403" pitchFamily="18" charset="77"/>
                <a:ea typeface="Microsoft YaHei UI" panose="020B0503020204020204" pitchFamily="34" charset="-122"/>
                <a:cs typeface="Arial" panose="020B0604020202020204" pitchFamily="34" charset="0"/>
              </a:rPr>
              <a:t>From Rumors to Facts: Evaluating Football Transfer News</a:t>
            </a:r>
            <a:endParaRPr lang="en-US" sz="3200" b="1" noProof="0" dirty="0">
              <a:solidFill>
                <a:srgbClr val="005840"/>
              </a:solidFill>
              <a:latin typeface="Rockwell" panose="02060503020205020403" pitchFamily="18" charset="77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504469"/>
            <a:ext cx="18288000" cy="1070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noProof="0" dirty="0">
                <a:solidFill>
                  <a:schemeClr val="bg1"/>
                </a:solidFill>
                <a:latin typeface="Rockwell" panose="02060503020205020403" pitchFamily="18" charset="77"/>
                <a:ea typeface="Microsoft YaHei UI" panose="020B0503020204020204" pitchFamily="34" charset="-122"/>
                <a:cs typeface="Arial" panose="020B0604020202020204" pitchFamily="34" charset="0"/>
              </a:rPr>
              <a:t>Thanks!</a:t>
            </a:r>
            <a:endParaRPr lang="en-US" sz="4000" b="1" noProof="0" dirty="0">
              <a:solidFill>
                <a:schemeClr val="bg1"/>
              </a:solidFill>
              <a:latin typeface="Rockwell" panose="02060503020205020403" pitchFamily="18" charset="77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4 2"/>
          <p:cNvSpPr txBox="1"/>
          <p:nvPr/>
        </p:nvSpPr>
        <p:spPr>
          <a:xfrm>
            <a:off x="2270782" y="8448406"/>
            <a:ext cx="317928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noProof="0" dirty="0">
                <a:solidFill>
                  <a:srgbClr val="005840"/>
                </a:solidFill>
                <a:latin typeface="American Typewriter" panose="02090604020004020304" pitchFamily="18" charset="77"/>
              </a:rPr>
              <a:t>Start with…</a:t>
            </a:r>
            <a:endParaRPr lang="en-US" sz="4000" noProof="0" dirty="0">
              <a:solidFill>
                <a:srgbClr val="00584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959D7E-4421-8848-A1EF-3F473CBB53E3}" type="slidenum">
              <a:rPr kumimoji="1" lang="en-US" noProof="0" smtClean="0"/>
              <a:t>2</a:t>
            </a:fld>
            <a:endParaRPr kumimoji="1" lang="en-US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4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Introduction</a:t>
              </a:r>
              <a:endPara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7630" y="2744569"/>
            <a:ext cx="3179286" cy="5370731"/>
            <a:chOff x="1427630" y="1943100"/>
            <a:chExt cx="3179286" cy="5370731"/>
          </a:xfrm>
        </p:grpSpPr>
        <p:pic>
          <p:nvPicPr>
            <p:cNvPr id="1026" name="Picture 2" descr="undefin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1" y="1943100"/>
              <a:ext cx="3138945" cy="4724400"/>
            </a:xfrm>
            <a:prstGeom prst="rect">
              <a:avLst/>
            </a:prstGeom>
            <a:noFill/>
            <a:ln w="38100">
              <a:solidFill>
                <a:srgbClr val="00584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184 2"/>
            <p:cNvSpPr txBox="1"/>
            <p:nvPr/>
          </p:nvSpPr>
          <p:spPr>
            <a:xfrm>
              <a:off x="1427630" y="6667500"/>
              <a:ext cx="3179286" cy="646331"/>
            </a:xfrm>
            <a:prstGeom prst="rect">
              <a:avLst/>
            </a:prstGeom>
            <a:noFill/>
            <a:ln w="38100">
              <a:solidFill>
                <a:srgbClr val="00584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noProof="0" dirty="0">
                  <a:solidFill>
                    <a:srgbClr val="005840"/>
                  </a:solidFill>
                  <a:latin typeface="American Typewriter" panose="02090604020004020304" pitchFamily="18" charset="77"/>
                </a:rPr>
                <a:t>Keylor Navas</a:t>
              </a:r>
              <a:endParaRPr lang="en-US" sz="4000" noProof="0" dirty="0">
                <a:solidFill>
                  <a:srgbClr val="005840"/>
                </a:solidFill>
                <a:latin typeface="American Typewriter" panose="02090604020004020304" pitchFamily="18" charset="77"/>
              </a:endParaRPr>
            </a:p>
          </p:txBody>
        </p:sp>
      </p:grpSp>
      <p:sp>
        <p:nvSpPr>
          <p:cNvPr id="9" name="文本框 5"/>
          <p:cNvSpPr txBox="1"/>
          <p:nvPr/>
        </p:nvSpPr>
        <p:spPr>
          <a:xfrm>
            <a:off x="1447801" y="1751105"/>
            <a:ext cx="6095999" cy="76944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sz="4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How it may go…</a:t>
            </a:r>
            <a:endParaRPr lang="en-US" sz="4400" noProof="0" dirty="0">
              <a:solidFill>
                <a:srgbClr val="005840"/>
              </a:solidFill>
              <a:latin typeface="American Typewriter" panose="02090604020004020304" pitchFamily="18" charset="77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14999" y="5917944"/>
            <a:ext cx="5686077" cy="3594049"/>
            <a:chOff x="5867398" y="5600700"/>
            <a:chExt cx="6591301" cy="3594049"/>
          </a:xfrm>
        </p:grpSpPr>
        <p:sp>
          <p:nvSpPr>
            <p:cNvPr id="12" name="Document 11"/>
            <p:cNvSpPr/>
            <p:nvPr/>
          </p:nvSpPr>
          <p:spPr>
            <a:xfrm>
              <a:off x="5867398" y="5600700"/>
              <a:ext cx="6400800" cy="3594049"/>
            </a:xfrm>
            <a:prstGeom prst="flowChartDocument">
              <a:avLst/>
            </a:prstGeom>
            <a:solidFill>
              <a:srgbClr val="EBF4F0"/>
            </a:solidFill>
            <a:ln w="38100"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noProof="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57899" y="5698481"/>
              <a:ext cx="6400800" cy="3349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400" i="1" u="sng" noProof="0" dirty="0">
                  <a:solidFill>
                    <a:srgbClr val="005840"/>
                  </a:solidFill>
                  <a:latin typeface="Georgia" panose="02040502050405020303" pitchFamily="18" charset="0"/>
                </a:rPr>
                <a:t>The Sun</a:t>
              </a: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 and </a:t>
              </a:r>
              <a:r>
                <a:rPr lang="en-US" sz="2400" i="1" u="sng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The Mirror</a:t>
              </a: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 jumped the gun reporting on Arsenal making a </a:t>
              </a:r>
            </a:p>
            <a:p>
              <a:pPr algn="l">
                <a:lnSpc>
                  <a:spcPct val="150000"/>
                </a:lnSpc>
              </a:pP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£14 million bid for the player. </a:t>
              </a:r>
            </a:p>
            <a:p>
              <a:pPr algn="l">
                <a:lnSpc>
                  <a:spcPct val="150000"/>
                </a:lnSpc>
              </a:pP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Arsenal manager, Unai Emery later dismissed the report </a:t>
              </a:r>
            </a:p>
            <a:p>
              <a:pPr algn="l">
                <a:lnSpc>
                  <a:spcPct val="150000"/>
                </a:lnSpc>
              </a:pP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as “</a:t>
              </a:r>
              <a:r>
                <a:rPr lang="en-US" sz="2400" noProof="0" dirty="0">
                  <a:solidFill>
                    <a:srgbClr val="005840"/>
                  </a:solidFill>
                  <a:latin typeface="Georgia" panose="02040502050405020303" pitchFamily="18" charset="0"/>
                </a:rPr>
                <a:t>not true</a:t>
              </a: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”.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38993" y="9672324"/>
            <a:ext cx="9551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noProof="0" dirty="0">
                <a:solidFill>
                  <a:srgbClr val="005840"/>
                </a:solidFill>
                <a:latin typeface="American Typewriter" panose="02090604020004020304" pitchFamily="18" charset="77"/>
              </a:rPr>
              <a:t>Source: </a:t>
            </a:r>
            <a:r>
              <a:rPr lang="en-US" sz="2000" noProof="0" dirty="0">
                <a:solidFill>
                  <a:srgbClr val="005840"/>
                </a:solidFill>
                <a:hlinkClick r:id="rId3"/>
              </a:rPr>
              <a:t>https://medium.com/@ConnorBean6/the-fake-online-news-of-football-transfers</a:t>
            </a:r>
            <a:endParaRPr lang="en-US" sz="2000" noProof="0" dirty="0">
              <a:solidFill>
                <a:srgbClr val="005840"/>
              </a:solidFill>
            </a:endParaRPr>
          </a:p>
        </p:txBody>
      </p:sp>
      <p:sp>
        <p:nvSpPr>
          <p:cNvPr id="22" name="文本框 184 2"/>
          <p:cNvSpPr txBox="1"/>
          <p:nvPr/>
        </p:nvSpPr>
        <p:spPr>
          <a:xfrm>
            <a:off x="10680687" y="8895831"/>
            <a:ext cx="229936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noProof="0" dirty="0">
                <a:solidFill>
                  <a:srgbClr val="005840"/>
                </a:solidFill>
                <a:latin typeface="American Typewriter" panose="02090604020004020304" pitchFamily="18" charset="77"/>
              </a:rPr>
              <a:t>Then…</a:t>
            </a:r>
            <a:endParaRPr lang="en-US" sz="4000" noProof="0" dirty="0">
              <a:solidFill>
                <a:srgbClr val="00584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8156" y="2857790"/>
            <a:ext cx="4495798" cy="6654203"/>
          </a:xfrm>
          <a:prstGeom prst="rect">
            <a:avLst/>
          </a:prstGeom>
          <a:ln w="38100">
            <a:solidFill>
              <a:srgbClr val="005840"/>
            </a:solidFill>
          </a:ln>
        </p:spPr>
      </p:pic>
      <p:sp>
        <p:nvSpPr>
          <p:cNvPr id="24" name="文本框 184 2"/>
          <p:cNvSpPr txBox="1"/>
          <p:nvPr/>
        </p:nvSpPr>
        <p:spPr>
          <a:xfrm>
            <a:off x="10680688" y="2763927"/>
            <a:ext cx="2299367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noProof="0" dirty="0">
                <a:solidFill>
                  <a:srgbClr val="005840"/>
                </a:solidFill>
                <a:latin typeface="American Typewriter" panose="02090604020004020304" pitchFamily="18" charset="77"/>
              </a:rPr>
              <a:t>In the end…</a:t>
            </a:r>
            <a:endParaRPr lang="en-US" sz="4000" noProof="0" dirty="0">
              <a:solidFill>
                <a:srgbClr val="005840"/>
              </a:solidFill>
              <a:latin typeface="American Typewriter" panose="02090604020004020304" pitchFamily="18" charset="7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714999" y="2711821"/>
            <a:ext cx="5124451" cy="1657235"/>
            <a:chOff x="5867398" y="5600700"/>
            <a:chExt cx="5940264" cy="1657235"/>
          </a:xfrm>
        </p:grpSpPr>
        <p:sp>
          <p:nvSpPr>
            <p:cNvPr id="26" name="Document 25"/>
            <p:cNvSpPr/>
            <p:nvPr/>
          </p:nvSpPr>
          <p:spPr>
            <a:xfrm>
              <a:off x="5867398" y="5600700"/>
              <a:ext cx="5410277" cy="1657235"/>
            </a:xfrm>
            <a:prstGeom prst="flowChartDocument">
              <a:avLst/>
            </a:prstGeom>
            <a:solidFill>
              <a:srgbClr val="EBF4F0"/>
            </a:solidFill>
            <a:ln w="38100"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noProof="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57899" y="5698481"/>
              <a:ext cx="5749763" cy="1133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Navas signed a new one-year deal to </a:t>
              </a:r>
              <a:r>
                <a:rPr lang="en-US" sz="2400" b="1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stay at Real Madrid</a:t>
              </a: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.</a:t>
              </a:r>
            </a:p>
          </p:txBody>
        </p:sp>
      </p:grpSp>
      <p:pic>
        <p:nvPicPr>
          <p:cNvPr id="29" name="Graphic 28" descr="Funny face outlin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32454">
            <a:off x="9061556" y="4177216"/>
            <a:ext cx="1707997" cy="1707997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>
            <a:off x="4733039" y="7535989"/>
            <a:ext cx="855836" cy="559113"/>
          </a:xfrm>
          <a:prstGeom prst="curvedConnector3">
            <a:avLst>
              <a:gd name="adj1" fmla="val 50000"/>
            </a:avLst>
          </a:prstGeom>
          <a:ln w="38100">
            <a:solidFill>
              <a:srgbClr val="005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11459316" y="7803520"/>
            <a:ext cx="1336262" cy="521601"/>
          </a:xfrm>
          <a:prstGeom prst="curvedConnector3">
            <a:avLst>
              <a:gd name="adj1" fmla="val 50000"/>
            </a:avLst>
          </a:prstGeom>
          <a:ln w="38100">
            <a:solidFill>
              <a:srgbClr val="005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rot="10800000">
            <a:off x="10546587" y="3812507"/>
            <a:ext cx="2263941" cy="1647733"/>
          </a:xfrm>
          <a:prstGeom prst="curvedConnector3">
            <a:avLst>
              <a:gd name="adj1" fmla="val 50000"/>
            </a:avLst>
          </a:prstGeom>
          <a:ln w="38100">
            <a:solidFill>
              <a:srgbClr val="005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959D7E-4421-8848-A1EF-3F473CBB53E3}" type="slidenum">
              <a:rPr kumimoji="1" lang="en-US" noProof="0" smtClean="0"/>
              <a:t>3</a:t>
            </a:fld>
            <a:endParaRPr kumimoji="1" lang="en-US" noProof="0" dirty="0"/>
          </a:p>
        </p:txBody>
      </p:sp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4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Introduction</a:t>
              </a:r>
              <a:endPara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7629" y="2744569"/>
            <a:ext cx="3179287" cy="5370731"/>
            <a:chOff x="1427629" y="1943100"/>
            <a:chExt cx="3179287" cy="5370731"/>
          </a:xfrm>
        </p:grpSpPr>
        <p:pic>
          <p:nvPicPr>
            <p:cNvPr id="1026" name="Picture 2" descr="undefin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1" y="1943100"/>
              <a:ext cx="3138945" cy="4724400"/>
            </a:xfrm>
            <a:prstGeom prst="rect">
              <a:avLst/>
            </a:prstGeom>
            <a:noFill/>
            <a:ln w="38100">
              <a:solidFill>
                <a:srgbClr val="00584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184 2"/>
            <p:cNvSpPr txBox="1"/>
            <p:nvPr/>
          </p:nvSpPr>
          <p:spPr>
            <a:xfrm>
              <a:off x="1427629" y="6667500"/>
              <a:ext cx="3179287" cy="646331"/>
            </a:xfrm>
            <a:prstGeom prst="rect">
              <a:avLst/>
            </a:prstGeom>
            <a:noFill/>
            <a:ln w="38100">
              <a:solidFill>
                <a:srgbClr val="00584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noProof="0" dirty="0">
                  <a:solidFill>
                    <a:srgbClr val="005840"/>
                  </a:solidFill>
                  <a:latin typeface="American Typewriter" panose="02090604020004020304" pitchFamily="18" charset="77"/>
                </a:rPr>
                <a:t>Keylor Navas</a:t>
              </a:r>
              <a:endParaRPr lang="en-US" sz="4000" noProof="0" dirty="0">
                <a:solidFill>
                  <a:srgbClr val="005840"/>
                </a:solidFill>
                <a:latin typeface="American Typewriter" panose="02090604020004020304" pitchFamily="18" charset="77"/>
              </a:endParaRPr>
            </a:p>
          </p:txBody>
        </p:sp>
      </p:grpSp>
      <p:sp>
        <p:nvSpPr>
          <p:cNvPr id="9" name="文本框 5"/>
          <p:cNvSpPr txBox="1"/>
          <p:nvPr/>
        </p:nvSpPr>
        <p:spPr>
          <a:xfrm>
            <a:off x="1447801" y="1751105"/>
            <a:ext cx="4495799" cy="76944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sz="4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How it may go…</a:t>
            </a:r>
            <a:endParaRPr lang="en-US" sz="4400" noProof="0" dirty="0">
              <a:solidFill>
                <a:srgbClr val="005840"/>
              </a:solidFill>
              <a:latin typeface="American Typewriter" panose="02090604020004020304" pitchFamily="18" charset="77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9" name="文本框 184 2"/>
          <p:cNvSpPr txBox="1"/>
          <p:nvPr/>
        </p:nvSpPr>
        <p:spPr>
          <a:xfrm>
            <a:off x="2272940" y="8448407"/>
            <a:ext cx="317928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noProof="0" dirty="0">
                <a:solidFill>
                  <a:srgbClr val="005840"/>
                </a:solidFill>
                <a:latin typeface="American Typewriter" panose="02090604020004020304" pitchFamily="18" charset="77"/>
              </a:rPr>
              <a:t>Start with…</a:t>
            </a:r>
            <a:endParaRPr lang="en-US" sz="4000" noProof="0" dirty="0">
              <a:solidFill>
                <a:srgbClr val="00584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38993" y="9672324"/>
            <a:ext cx="9551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noProof="0" dirty="0">
                <a:solidFill>
                  <a:srgbClr val="005840"/>
                </a:solidFill>
                <a:latin typeface="American Typewriter" panose="02090604020004020304" pitchFamily="18" charset="77"/>
              </a:rPr>
              <a:t>Source: </a:t>
            </a:r>
            <a:r>
              <a:rPr lang="en-US" sz="2000" noProof="0" dirty="0">
                <a:solidFill>
                  <a:srgbClr val="005840"/>
                </a:solidFill>
                <a:hlinkClick r:id="rId3"/>
              </a:rPr>
              <a:t>https://medium.com/@ConnorBean6/the-fake-online-news-of-football-transfers</a:t>
            </a:r>
            <a:endParaRPr lang="en-US" sz="2000" noProof="0" dirty="0">
              <a:solidFill>
                <a:srgbClr val="005840"/>
              </a:solidFill>
            </a:endParaRPr>
          </a:p>
        </p:txBody>
      </p:sp>
      <p:sp>
        <p:nvSpPr>
          <p:cNvPr id="22" name="文本框 184 2"/>
          <p:cNvSpPr txBox="1"/>
          <p:nvPr/>
        </p:nvSpPr>
        <p:spPr>
          <a:xfrm>
            <a:off x="10680687" y="8895831"/>
            <a:ext cx="229936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noProof="0" dirty="0">
                <a:solidFill>
                  <a:srgbClr val="005840"/>
                </a:solidFill>
                <a:latin typeface="American Typewriter" panose="02090604020004020304" pitchFamily="18" charset="77"/>
              </a:rPr>
              <a:t>Then…</a:t>
            </a:r>
            <a:endParaRPr lang="en-US" sz="4000" noProof="0" dirty="0">
              <a:solidFill>
                <a:srgbClr val="00584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8156" y="2857790"/>
            <a:ext cx="4495798" cy="6654203"/>
          </a:xfrm>
          <a:prstGeom prst="rect">
            <a:avLst/>
          </a:prstGeom>
          <a:ln w="38100">
            <a:solidFill>
              <a:srgbClr val="005840"/>
            </a:solidFill>
          </a:ln>
        </p:spPr>
      </p:pic>
      <p:sp>
        <p:nvSpPr>
          <p:cNvPr id="24" name="文本框 184 2"/>
          <p:cNvSpPr txBox="1"/>
          <p:nvPr/>
        </p:nvSpPr>
        <p:spPr>
          <a:xfrm>
            <a:off x="10680688" y="2763927"/>
            <a:ext cx="2299367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noProof="0" dirty="0">
                <a:solidFill>
                  <a:srgbClr val="005840"/>
                </a:solidFill>
                <a:latin typeface="American Typewriter" panose="02090604020004020304" pitchFamily="18" charset="77"/>
              </a:rPr>
              <a:t>In the end…</a:t>
            </a:r>
            <a:endParaRPr lang="en-US" sz="4000" noProof="0" dirty="0">
              <a:solidFill>
                <a:srgbClr val="005840"/>
              </a:solidFill>
              <a:latin typeface="American Typewriter" panose="02090604020004020304" pitchFamily="18" charset="7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714999" y="2711821"/>
            <a:ext cx="5124451" cy="1657235"/>
            <a:chOff x="5867398" y="5600700"/>
            <a:chExt cx="5940264" cy="1657235"/>
          </a:xfrm>
        </p:grpSpPr>
        <p:sp>
          <p:nvSpPr>
            <p:cNvPr id="26" name="Document 25"/>
            <p:cNvSpPr/>
            <p:nvPr/>
          </p:nvSpPr>
          <p:spPr>
            <a:xfrm>
              <a:off x="5867398" y="5600700"/>
              <a:ext cx="5410277" cy="1657235"/>
            </a:xfrm>
            <a:prstGeom prst="flowChartDocument">
              <a:avLst/>
            </a:prstGeom>
            <a:solidFill>
              <a:srgbClr val="EBF4F0"/>
            </a:solidFill>
            <a:ln w="38100"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noProof="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57899" y="5698481"/>
              <a:ext cx="5749763" cy="1133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Navas signed a new one-year deal to </a:t>
              </a:r>
              <a:r>
                <a:rPr lang="en-US" sz="2400" b="1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stay at Real Madrid</a:t>
              </a: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.</a:t>
              </a:r>
            </a:p>
          </p:txBody>
        </p:sp>
      </p:grpSp>
      <p:pic>
        <p:nvPicPr>
          <p:cNvPr id="29" name="Graphic 28" descr="Funny face outlin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32454">
            <a:off x="9061556" y="4177216"/>
            <a:ext cx="1707997" cy="1707997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>
            <a:off x="4733039" y="7535989"/>
            <a:ext cx="855836" cy="559113"/>
          </a:xfrm>
          <a:prstGeom prst="curvedConnector3">
            <a:avLst>
              <a:gd name="adj1" fmla="val 50000"/>
            </a:avLst>
          </a:prstGeom>
          <a:ln w="38100">
            <a:solidFill>
              <a:srgbClr val="005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11459316" y="7803520"/>
            <a:ext cx="1336262" cy="521601"/>
          </a:xfrm>
          <a:prstGeom prst="curvedConnector3">
            <a:avLst>
              <a:gd name="adj1" fmla="val 50000"/>
            </a:avLst>
          </a:prstGeom>
          <a:ln w="38100">
            <a:solidFill>
              <a:srgbClr val="005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rot="10800000">
            <a:off x="10546587" y="3812507"/>
            <a:ext cx="2263941" cy="1647733"/>
          </a:xfrm>
          <a:prstGeom prst="curvedConnector3">
            <a:avLst>
              <a:gd name="adj1" fmla="val 50000"/>
            </a:avLst>
          </a:prstGeom>
          <a:ln w="38100">
            <a:solidFill>
              <a:srgbClr val="005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14999" y="5917944"/>
            <a:ext cx="5686077" cy="3594049"/>
            <a:chOff x="5867398" y="5600700"/>
            <a:chExt cx="6591301" cy="3594049"/>
          </a:xfrm>
        </p:grpSpPr>
        <p:sp>
          <p:nvSpPr>
            <p:cNvPr id="17" name="Document 16"/>
            <p:cNvSpPr/>
            <p:nvPr/>
          </p:nvSpPr>
          <p:spPr>
            <a:xfrm>
              <a:off x="5867398" y="5600700"/>
              <a:ext cx="6400800" cy="3594049"/>
            </a:xfrm>
            <a:prstGeom prst="flowChartDocument">
              <a:avLst/>
            </a:prstGeom>
            <a:solidFill>
              <a:srgbClr val="EBF4F0"/>
            </a:solidFill>
            <a:ln w="38100"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noProof="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57899" y="5698481"/>
              <a:ext cx="6400800" cy="3349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400" i="1" u="sng" noProof="0" dirty="0">
                  <a:solidFill>
                    <a:srgbClr val="005840"/>
                  </a:solidFill>
                  <a:latin typeface="Georgia" panose="02040502050405020303" pitchFamily="18" charset="0"/>
                </a:rPr>
                <a:t>The Sun</a:t>
              </a: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 and </a:t>
              </a:r>
              <a:r>
                <a:rPr lang="en-US" sz="2400" i="1" u="sng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The Mirror</a:t>
              </a: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 jumped the gun reporting on Arsenal making a </a:t>
              </a:r>
            </a:p>
            <a:p>
              <a:pPr algn="l">
                <a:lnSpc>
                  <a:spcPct val="150000"/>
                </a:lnSpc>
              </a:pP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£14 million bid for the player. </a:t>
              </a:r>
            </a:p>
            <a:p>
              <a:pPr algn="l">
                <a:lnSpc>
                  <a:spcPct val="150000"/>
                </a:lnSpc>
              </a:pP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Arsenal manager, Unai Emery later dismissed the report </a:t>
              </a:r>
            </a:p>
            <a:p>
              <a:pPr algn="l">
                <a:lnSpc>
                  <a:spcPct val="150000"/>
                </a:lnSpc>
              </a:pP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as “</a:t>
              </a:r>
              <a:r>
                <a:rPr lang="en-US" sz="2400" noProof="0" dirty="0">
                  <a:solidFill>
                    <a:srgbClr val="005840"/>
                  </a:solidFill>
                  <a:latin typeface="Georgia" panose="02040502050405020303" pitchFamily="18" charset="0"/>
                </a:rPr>
                <a:t>not true</a:t>
              </a:r>
              <a:r>
                <a:rPr lang="en-US" sz="2400" noProof="0" dirty="0">
                  <a:solidFill>
                    <a:srgbClr val="005840"/>
                  </a:solidFill>
                  <a:effectLst/>
                  <a:latin typeface="Georgia" panose="02040502050405020303" pitchFamily="18" charset="0"/>
                </a:rPr>
                <a:t>”.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27629" y="2672946"/>
            <a:ext cx="16143476" cy="8718954"/>
            <a:chOff x="1427629" y="2672946"/>
            <a:chExt cx="16143476" cy="8718954"/>
          </a:xfrm>
        </p:grpSpPr>
        <p:sp>
          <p:nvSpPr>
            <p:cNvPr id="10" name="Rectangle 9"/>
            <p:cNvSpPr/>
            <p:nvPr/>
          </p:nvSpPr>
          <p:spPr>
            <a:xfrm>
              <a:off x="1427629" y="2672946"/>
              <a:ext cx="16143476" cy="8718954"/>
            </a:xfrm>
            <a:prstGeom prst="rect">
              <a:avLst/>
            </a:prstGeom>
            <a:solidFill>
              <a:srgbClr val="F0FDFD">
                <a:alpha val="95000"/>
              </a:srgbClr>
            </a:solidFill>
            <a:ln w="38100"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noProof="0" dirty="0"/>
            </a:p>
          </p:txBody>
        </p:sp>
        <p:sp>
          <p:nvSpPr>
            <p:cNvPr id="14" name="文本框 5"/>
            <p:cNvSpPr txBox="1"/>
            <p:nvPr/>
          </p:nvSpPr>
          <p:spPr>
            <a:xfrm>
              <a:off x="1600200" y="3255154"/>
              <a:ext cx="15697200" cy="50634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Our questions: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Microsoft YaHei UI" panose="020B0503020204020204" pitchFamily="34" charset="-122"/>
                  <a:cs typeface="Verdana" panose="020B0604030504040204" pitchFamily="34" charset="0"/>
                </a:rPr>
                <a:t>Can transfer rumor sources be classified based on their characteristics?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Microsoft YaHei UI" panose="020B0503020204020204" pitchFamily="34" charset="-122"/>
                  <a:cs typeface="Verdana" panose="020B0604030504040204" pitchFamily="34" charset="0"/>
                </a:rPr>
                <a:t>How much factual basis do these rumors contain regarding footballer transfers?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5"/>
          <p:cNvSpPr txBox="1"/>
          <p:nvPr/>
        </p:nvSpPr>
        <p:spPr>
          <a:xfrm>
            <a:off x="1447800" y="2877992"/>
            <a:ext cx="7688815" cy="200054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Dataset: </a:t>
            </a:r>
            <a:r>
              <a:rPr lang="en-US" sz="36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www.transfermarkt.co.uk</a:t>
            </a:r>
            <a:endParaRPr lang="en-US" sz="4400" b="1" noProof="0" dirty="0">
              <a:solidFill>
                <a:srgbClr val="005840"/>
              </a:solidFill>
              <a:latin typeface="American Typewriter Semibold" panose="02090604020004020304" pitchFamily="18" charset="77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4400" b="1" noProof="0" dirty="0">
              <a:solidFill>
                <a:srgbClr val="005840"/>
              </a:solidFill>
              <a:latin typeface="American Typewriter Semibold" panose="02090604020004020304" pitchFamily="18" charset="77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447800" y="1991304"/>
            <a:ext cx="7696580" cy="2999796"/>
            <a:chOff x="1447800" y="1991304"/>
            <a:chExt cx="7696580" cy="299979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rcRect t="50932"/>
            <a:stretch>
              <a:fillRect/>
            </a:stretch>
          </p:blipFill>
          <p:spPr>
            <a:xfrm>
              <a:off x="1466850" y="2554556"/>
              <a:ext cx="7677530" cy="2436544"/>
            </a:xfrm>
            <a:prstGeom prst="rect">
              <a:avLst/>
            </a:prstGeom>
            <a:ln w="38100">
              <a:solidFill>
                <a:srgbClr val="005840"/>
              </a:solidFill>
            </a:ln>
          </p:spPr>
        </p:pic>
        <p:sp>
          <p:nvSpPr>
            <p:cNvPr id="18" name="文本框 184 2"/>
            <p:cNvSpPr txBox="1"/>
            <p:nvPr/>
          </p:nvSpPr>
          <p:spPr>
            <a:xfrm>
              <a:off x="1447800" y="1991304"/>
              <a:ext cx="5334001" cy="523220"/>
            </a:xfrm>
            <a:prstGeom prst="rect">
              <a:avLst/>
            </a:prstGeom>
            <a:solidFill>
              <a:srgbClr val="005840"/>
            </a:solidFill>
            <a:ln w="38100">
              <a:solidFill>
                <a:srgbClr val="00584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transfer records (2005-2023)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5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Data Acquisition</a:t>
              </a:r>
              <a:endPara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4</a:t>
            </a:fld>
            <a:endParaRPr kumimoji="1" lang="en-US" noProof="0" dirty="0"/>
          </a:p>
        </p:txBody>
      </p:sp>
      <p:grpSp>
        <p:nvGrpSpPr>
          <p:cNvPr id="2" name="Group 1"/>
          <p:cNvGrpSpPr/>
          <p:nvPr/>
        </p:nvGrpSpPr>
        <p:grpSpPr>
          <a:xfrm>
            <a:off x="11699785" y="6210300"/>
            <a:ext cx="5887157" cy="2999796"/>
            <a:chOff x="11699785" y="6210300"/>
            <a:chExt cx="5887157" cy="29997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15623" y="6773552"/>
              <a:ext cx="5871319" cy="2436544"/>
            </a:xfrm>
            <a:prstGeom prst="rect">
              <a:avLst/>
            </a:prstGeom>
            <a:ln w="38100">
              <a:solidFill>
                <a:srgbClr val="005840"/>
              </a:solidFill>
            </a:ln>
          </p:spPr>
        </p:pic>
        <p:sp>
          <p:nvSpPr>
            <p:cNvPr id="9" name="文本框 184 2"/>
            <p:cNvSpPr txBox="1"/>
            <p:nvPr/>
          </p:nvSpPr>
          <p:spPr>
            <a:xfrm>
              <a:off x="11699785" y="6210300"/>
              <a:ext cx="3997415" cy="523220"/>
            </a:xfrm>
            <a:prstGeom prst="rect">
              <a:avLst/>
            </a:prstGeom>
            <a:solidFill>
              <a:srgbClr val="005840"/>
            </a:solidFill>
            <a:ln w="38100">
              <a:solidFill>
                <a:srgbClr val="00584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player transfer history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30991" y="6210300"/>
            <a:ext cx="9703562" cy="2999796"/>
            <a:chOff x="1430991" y="6210300"/>
            <a:chExt cx="9703562" cy="29997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7800" y="6773552"/>
              <a:ext cx="9686753" cy="2436544"/>
            </a:xfrm>
            <a:prstGeom prst="rect">
              <a:avLst/>
            </a:prstGeom>
            <a:ln w="38100">
              <a:solidFill>
                <a:srgbClr val="005840"/>
              </a:solidFill>
            </a:ln>
          </p:spPr>
        </p:pic>
        <p:sp>
          <p:nvSpPr>
            <p:cNvPr id="12" name="文本框 184 2"/>
            <p:cNvSpPr txBox="1"/>
            <p:nvPr/>
          </p:nvSpPr>
          <p:spPr>
            <a:xfrm>
              <a:off x="1430991" y="6210300"/>
              <a:ext cx="3429000" cy="523220"/>
            </a:xfrm>
            <a:prstGeom prst="rect">
              <a:avLst/>
            </a:prstGeom>
            <a:solidFill>
              <a:srgbClr val="005840"/>
            </a:solidFill>
            <a:ln w="38100">
              <a:solidFill>
                <a:srgbClr val="00584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associated rumors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9296400" y="3848100"/>
            <a:ext cx="990600" cy="0"/>
          </a:xfrm>
          <a:prstGeom prst="straightConnector1">
            <a:avLst/>
          </a:prstGeom>
          <a:ln w="38100" cap="flat" cmpd="sng" algn="ctr">
            <a:solidFill>
              <a:srgbClr val="0058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291176" y="5143500"/>
            <a:ext cx="5472288" cy="1328410"/>
          </a:xfrm>
          <a:prstGeom prst="straightConnector1">
            <a:avLst/>
          </a:prstGeom>
          <a:ln w="38100" cap="flat" cmpd="sng" algn="ctr">
            <a:solidFill>
              <a:srgbClr val="0058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022855" y="5143500"/>
            <a:ext cx="0" cy="873656"/>
          </a:xfrm>
          <a:prstGeom prst="straightConnector1">
            <a:avLst/>
          </a:prstGeom>
          <a:ln w="38100" cap="flat" cmpd="sng" algn="ctr">
            <a:solidFill>
              <a:srgbClr val="0058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0468064" y="1991304"/>
            <a:ext cx="7068709" cy="2987947"/>
            <a:chOff x="10468064" y="1991304"/>
            <a:chExt cx="7068709" cy="298794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4521" y="2542707"/>
              <a:ext cx="7052252" cy="2436544"/>
            </a:xfrm>
            <a:prstGeom prst="rect">
              <a:avLst/>
            </a:prstGeom>
            <a:ln w="38100">
              <a:solidFill>
                <a:srgbClr val="005840"/>
              </a:solidFill>
            </a:ln>
          </p:spPr>
        </p:pic>
        <p:sp>
          <p:nvSpPr>
            <p:cNvPr id="21" name="文本框 184 2"/>
            <p:cNvSpPr txBox="1"/>
            <p:nvPr/>
          </p:nvSpPr>
          <p:spPr>
            <a:xfrm>
              <a:off x="10468064" y="1991304"/>
              <a:ext cx="2533471" cy="523220"/>
            </a:xfrm>
            <a:prstGeom prst="rect">
              <a:avLst/>
            </a:prstGeom>
            <a:solidFill>
              <a:srgbClr val="005840"/>
            </a:solidFill>
            <a:ln w="38100">
              <a:solidFill>
                <a:srgbClr val="00584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player pages</a:t>
              </a:r>
            </a:p>
          </p:txBody>
        </p:sp>
      </p:grpSp>
      <p:sp>
        <p:nvSpPr>
          <p:cNvPr id="22" name="文本框 184 2"/>
          <p:cNvSpPr txBox="1"/>
          <p:nvPr/>
        </p:nvSpPr>
        <p:spPr>
          <a:xfrm>
            <a:off x="9296399" y="3200478"/>
            <a:ext cx="990601" cy="465284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noProof="0" dirty="0" err="1">
                <a:solidFill>
                  <a:srgbClr val="005840"/>
                </a:solidFill>
                <a:latin typeface="American Typewriter" panose="02090604020004020304" pitchFamily="18" charset="77"/>
              </a:rPr>
              <a:t>rvest</a:t>
            </a:r>
            <a:endParaRPr lang="en-US" sz="4000" noProof="0" dirty="0">
              <a:solidFill>
                <a:srgbClr val="00584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3" name="文本框 184 2"/>
          <p:cNvSpPr txBox="1"/>
          <p:nvPr/>
        </p:nvSpPr>
        <p:spPr>
          <a:xfrm>
            <a:off x="7565013" y="1993491"/>
            <a:ext cx="1598872" cy="46166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noProof="0" dirty="0" err="1">
                <a:solidFill>
                  <a:srgbClr val="005840"/>
                </a:solidFill>
                <a:latin typeface="American Typewriter" panose="02090604020004020304" pitchFamily="18" charset="77"/>
              </a:rPr>
              <a:t>Rcrawler</a:t>
            </a:r>
            <a:endParaRPr lang="en-US" sz="4000" noProof="0" dirty="0">
              <a:solidFill>
                <a:srgbClr val="00584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4" name="文本框 184 2"/>
          <p:cNvSpPr txBox="1"/>
          <p:nvPr/>
        </p:nvSpPr>
        <p:spPr>
          <a:xfrm>
            <a:off x="8648699" y="6046658"/>
            <a:ext cx="990601" cy="465284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noProof="0" dirty="0" err="1">
                <a:solidFill>
                  <a:srgbClr val="005840"/>
                </a:solidFill>
                <a:latin typeface="American Typewriter" panose="02090604020004020304" pitchFamily="18" charset="77"/>
              </a:rPr>
              <a:t>rvest</a:t>
            </a:r>
            <a:endParaRPr lang="en-US" sz="4000" noProof="0" dirty="0">
              <a:solidFill>
                <a:srgbClr val="00584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5" name="文本框 184 2"/>
          <p:cNvSpPr txBox="1"/>
          <p:nvPr/>
        </p:nvSpPr>
        <p:spPr>
          <a:xfrm>
            <a:off x="7049827" y="5272036"/>
            <a:ext cx="1598872" cy="46166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noProof="0" dirty="0" err="1">
                <a:solidFill>
                  <a:srgbClr val="005840"/>
                </a:solidFill>
                <a:latin typeface="American Typewriter" panose="02090604020004020304" pitchFamily="18" charset="77"/>
              </a:rPr>
              <a:t>Rcrawler</a:t>
            </a:r>
            <a:endParaRPr lang="en-US" sz="4000" noProof="0" dirty="0">
              <a:solidFill>
                <a:srgbClr val="00584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6" name="文本框 184 2"/>
          <p:cNvSpPr txBox="1"/>
          <p:nvPr/>
        </p:nvSpPr>
        <p:spPr>
          <a:xfrm>
            <a:off x="14249401" y="5338840"/>
            <a:ext cx="1447799" cy="461665"/>
          </a:xfrm>
          <a:prstGeom prst="rect">
            <a:avLst/>
          </a:prstGeom>
          <a:noFill/>
          <a:ln w="38100">
            <a:solidFill>
              <a:srgbClr val="0058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noProof="0" dirty="0" err="1">
                <a:solidFill>
                  <a:srgbClr val="005840"/>
                </a:solidFill>
                <a:latin typeface="American Typewriter" panose="02090604020004020304" pitchFamily="18" charset="77"/>
              </a:rPr>
              <a:t>jsonlite</a:t>
            </a:r>
            <a:endParaRPr lang="en-US" sz="4000" noProof="0" dirty="0">
              <a:solidFill>
                <a:srgbClr val="005840"/>
              </a:solidFill>
              <a:latin typeface="American Typewriter" panose="02090604020004020304" pitchFamily="18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5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Data Acquisition</a:t>
              </a:r>
              <a:endParaRPr lang="zh-CN" altLang="en-US" sz="4400" b="1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sp>
        <p:nvSpPr>
          <p:cNvPr id="20" name="Text Box 9"/>
          <p:cNvSpPr txBox="1"/>
          <p:nvPr/>
        </p:nvSpPr>
        <p:spPr>
          <a:xfrm>
            <a:off x="13181398" y="2827255"/>
            <a:ext cx="43537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5840"/>
                </a:solidFill>
                <a:latin typeface="Georgia" panose="02040502050405020303" pitchFamily="18" charset="0"/>
              </a:rPr>
              <a:t>38389</a:t>
            </a:r>
            <a:r>
              <a:rPr lang="zh-CN" altLang="en-US" sz="4000" dirty="0">
                <a:solidFill>
                  <a:srgbClr val="00584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4000" dirty="0">
                <a:solidFill>
                  <a:srgbClr val="005840"/>
                </a:solidFill>
                <a:latin typeface="Georgia" panose="02040502050405020303" pitchFamily="18" charset="0"/>
              </a:rPr>
              <a:t>Transfers as Ground Truth</a:t>
            </a:r>
            <a:endParaRPr lang="zh-CN" altLang="en-US" sz="4000" dirty="0">
              <a:latin typeface="Georgia" panose="02040502050405020303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1" y="2827255"/>
            <a:ext cx="9514988" cy="59095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800" y="5411940"/>
            <a:ext cx="10684998" cy="4333466"/>
          </a:xfrm>
          <a:prstGeom prst="rect">
            <a:avLst/>
          </a:prstGeom>
        </p:spPr>
      </p:pic>
      <p:sp>
        <p:nvSpPr>
          <p:cNvPr id="2" name="文本框 5"/>
          <p:cNvSpPr txBox="1"/>
          <p:nvPr/>
        </p:nvSpPr>
        <p:spPr>
          <a:xfrm>
            <a:off x="1447801" y="1751105"/>
            <a:ext cx="4495799" cy="76944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sz="4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Facts</a:t>
            </a:r>
            <a:endParaRPr lang="en-US" sz="4400" noProof="0" dirty="0">
              <a:solidFill>
                <a:srgbClr val="005840"/>
              </a:solidFill>
              <a:latin typeface="American Typewriter" panose="02090604020004020304" pitchFamily="18" charset="77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959D7E-4421-8848-A1EF-3F473CBB53E3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6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Data Acquisition</a:t>
              </a:r>
              <a:endPara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14478000" y="2394857"/>
            <a:ext cx="2209800" cy="523220"/>
          </a:xfrm>
          <a:prstGeom prst="rect">
            <a:avLst/>
          </a:prstGeom>
          <a:solidFill>
            <a:srgbClr val="C2E5A3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005840"/>
                </a:solidFill>
                <a:latin typeface="Georgia" panose="02040502050405020303" pitchFamily="18" charset="0"/>
              </a:rPr>
              <a:t>Rumor.Date</a:t>
            </a:r>
            <a:endParaRPr lang="zh-CN" altLang="en-US" sz="2800" dirty="0">
              <a:solidFill>
                <a:srgbClr val="005840"/>
              </a:solidFill>
              <a:latin typeface="Georgia" panose="02040502050405020303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79" y="3771900"/>
            <a:ext cx="16028598" cy="5105941"/>
          </a:xfrm>
          <a:prstGeom prst="rect">
            <a:avLst/>
          </a:prstGeom>
          <a:ln w="38100">
            <a:solidFill>
              <a:srgbClr val="005840"/>
            </a:solidFill>
          </a:ln>
        </p:spPr>
      </p:pic>
      <p:sp>
        <p:nvSpPr>
          <p:cNvPr id="20" name="文本框 9"/>
          <p:cNvSpPr txBox="1"/>
          <p:nvPr/>
        </p:nvSpPr>
        <p:spPr>
          <a:xfrm>
            <a:off x="4362415" y="2394857"/>
            <a:ext cx="2590800" cy="523220"/>
          </a:xfrm>
          <a:prstGeom prst="rect">
            <a:avLst/>
          </a:prstGeom>
          <a:solidFill>
            <a:srgbClr val="D7C1E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005840"/>
                </a:solidFill>
                <a:latin typeface="Georgia" panose="02040502050405020303" pitchFamily="18" charset="0"/>
              </a:rPr>
              <a:t>Rumor.Source</a:t>
            </a:r>
            <a:endParaRPr lang="zh-CN" altLang="en-US" sz="2800" dirty="0">
              <a:solidFill>
                <a:srgbClr val="005840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9621553" y="2368785"/>
            <a:ext cx="2875247" cy="523220"/>
          </a:xfrm>
          <a:prstGeom prst="rect">
            <a:avLst/>
          </a:prstGeom>
          <a:solidFill>
            <a:srgbClr val="FFCB8F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005840"/>
                </a:solidFill>
                <a:latin typeface="Georgia" panose="02040502050405020303" pitchFamily="18" charset="0"/>
              </a:rPr>
              <a:t>Rumor.Content</a:t>
            </a:r>
            <a:endParaRPr lang="zh-CN" altLang="en-US" sz="2800" dirty="0">
              <a:solidFill>
                <a:srgbClr val="005840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29300" y="5143500"/>
            <a:ext cx="10706100" cy="1828800"/>
          </a:xfrm>
          <a:prstGeom prst="rect">
            <a:avLst/>
          </a:prstGeom>
          <a:solidFill>
            <a:srgbClr val="FFCB8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Rectangle 22"/>
          <p:cNvSpPr/>
          <p:nvPr/>
        </p:nvSpPr>
        <p:spPr>
          <a:xfrm>
            <a:off x="5829300" y="4610100"/>
            <a:ext cx="10706100" cy="533400"/>
          </a:xfrm>
          <a:prstGeom prst="rect">
            <a:avLst/>
          </a:prstGeom>
          <a:solidFill>
            <a:srgbClr val="D7C1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Straight Arrow Connector 25"/>
          <p:cNvCxnSpPr>
            <a:endCxn id="11" idx="2"/>
          </p:cNvCxnSpPr>
          <p:nvPr/>
        </p:nvCxnSpPr>
        <p:spPr>
          <a:xfrm flipV="1">
            <a:off x="14859000" y="2918077"/>
            <a:ext cx="723900" cy="1082423"/>
          </a:xfrm>
          <a:prstGeom prst="straightConnector1">
            <a:avLst/>
          </a:prstGeom>
          <a:ln w="38100" cap="flat" cmpd="sng" algn="ctr">
            <a:solidFill>
              <a:srgbClr val="C2E5A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1" idx="2"/>
          </p:cNvCxnSpPr>
          <p:nvPr/>
        </p:nvCxnSpPr>
        <p:spPr>
          <a:xfrm flipH="1" flipV="1">
            <a:off x="11059177" y="2892005"/>
            <a:ext cx="1437623" cy="2480095"/>
          </a:xfrm>
          <a:prstGeom prst="straightConnector1">
            <a:avLst/>
          </a:prstGeom>
          <a:ln w="38100" cap="flat" cmpd="sng" algn="ctr">
            <a:solidFill>
              <a:srgbClr val="FFCB8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0" idx="2"/>
          </p:cNvCxnSpPr>
          <p:nvPr/>
        </p:nvCxnSpPr>
        <p:spPr>
          <a:xfrm flipH="1" flipV="1">
            <a:off x="5657815" y="2918077"/>
            <a:ext cx="4117477" cy="1752947"/>
          </a:xfrm>
          <a:prstGeom prst="straightConnector1">
            <a:avLst/>
          </a:prstGeom>
          <a:ln w="38100" cap="flat" cmpd="sng" algn="ctr">
            <a:solidFill>
              <a:srgbClr val="D7C1E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文本框 5"/>
          <p:cNvSpPr txBox="1"/>
          <p:nvPr/>
        </p:nvSpPr>
        <p:spPr>
          <a:xfrm>
            <a:off x="1447801" y="1751105"/>
            <a:ext cx="4495799" cy="76944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sz="4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Rumors</a:t>
            </a:r>
            <a:endParaRPr lang="en-US" sz="4400" noProof="0" dirty="0">
              <a:solidFill>
                <a:srgbClr val="005840"/>
              </a:solidFill>
              <a:latin typeface="American Typewriter" panose="02090604020004020304" pitchFamily="18" charset="77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1428751" y="1790700"/>
            <a:ext cx="9703562" cy="2999796"/>
            <a:chOff x="1430991" y="6210300"/>
            <a:chExt cx="9703562" cy="2999796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1447800" y="6773552"/>
              <a:ext cx="9686753" cy="2436544"/>
            </a:xfrm>
            <a:prstGeom prst="rect">
              <a:avLst/>
            </a:prstGeom>
            <a:ln w="38100">
              <a:solidFill>
                <a:srgbClr val="005840"/>
              </a:solidFill>
            </a:ln>
          </p:spPr>
        </p:pic>
        <p:sp>
          <p:nvSpPr>
            <p:cNvPr id="82" name="文本框 184 2"/>
            <p:cNvSpPr txBox="1"/>
            <p:nvPr/>
          </p:nvSpPr>
          <p:spPr>
            <a:xfrm>
              <a:off x="1430991" y="6210300"/>
              <a:ext cx="3429000" cy="523220"/>
            </a:xfrm>
            <a:prstGeom prst="rect">
              <a:avLst/>
            </a:prstGeom>
            <a:solidFill>
              <a:srgbClr val="005840"/>
            </a:solidFill>
            <a:ln w="38100">
              <a:solidFill>
                <a:srgbClr val="00584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associated rumors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5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文本框 5 1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b="1" noProof="0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Data Acquisition</a:t>
              </a:r>
              <a:endParaRPr lang="en-US" sz="4400" b="1" noProof="0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en-US" noProof="0" smtClean="0"/>
              <a:t>7</a:t>
            </a:fld>
            <a:endParaRPr kumimoji="1" lang="en-US" noProof="0" dirty="0"/>
          </a:p>
        </p:txBody>
      </p:sp>
      <p:sp>
        <p:nvSpPr>
          <p:cNvPr id="32" name="Rectangle 31"/>
          <p:cNvSpPr/>
          <p:nvPr/>
        </p:nvSpPr>
        <p:spPr>
          <a:xfrm>
            <a:off x="3962400" y="3181785"/>
            <a:ext cx="7086600" cy="1143000"/>
          </a:xfrm>
          <a:prstGeom prst="rect">
            <a:avLst/>
          </a:prstGeom>
          <a:solidFill>
            <a:srgbClr val="0058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noProof="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1049000" y="3296085"/>
            <a:ext cx="1295400" cy="0"/>
          </a:xfrm>
          <a:prstGeom prst="straightConnector1">
            <a:avLst/>
          </a:prstGeom>
          <a:ln w="38100" cap="flat" cmpd="sng" algn="ctr">
            <a:solidFill>
              <a:srgbClr val="0058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7" name="Group 5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771910" y="1935793"/>
            <a:ext cx="4189784" cy="513845"/>
            <a:chOff x="6842829" y="5660929"/>
            <a:chExt cx="4189784" cy="513845"/>
          </a:xfrm>
          <a:solidFill>
            <a:srgbClr val="005840"/>
          </a:solidFill>
        </p:grpSpPr>
        <p:sp>
          <p:nvSpPr>
            <p:cNvPr id="42" name="Freeform 41"/>
            <p:cNvSpPr/>
            <p:nvPr>
              <p:custDataLst>
                <p:tags r:id="rId55"/>
              </p:custDataLst>
            </p:nvPr>
          </p:nvSpPr>
          <p:spPr>
            <a:xfrm>
              <a:off x="6842829" y="5801220"/>
              <a:ext cx="267221" cy="373554"/>
            </a:xfrm>
            <a:custGeom>
              <a:avLst/>
              <a:gdLst>
                <a:gd name="connsiteX0" fmla="*/ 113646 w 267221"/>
                <a:gd name="connsiteY0" fmla="*/ 148148 h 373554"/>
                <a:gd name="connsiteX1" fmla="*/ 60202 w 267221"/>
                <a:gd name="connsiteY1" fmla="*/ 92477 h 373554"/>
                <a:gd name="connsiteX2" fmla="*/ 113646 w 267221"/>
                <a:gd name="connsiteY2" fmla="*/ 36249 h 373554"/>
                <a:gd name="connsiteX3" fmla="*/ 167090 w 267221"/>
                <a:gd name="connsiteY3" fmla="*/ 91920 h 373554"/>
                <a:gd name="connsiteX4" fmla="*/ 113646 w 267221"/>
                <a:gd name="connsiteY4" fmla="*/ 148148 h 373554"/>
                <a:gd name="connsiteX5" fmla="*/ 63542 w 267221"/>
                <a:gd name="connsiteY5" fmla="*/ 167633 h 373554"/>
                <a:gd name="connsiteX6" fmla="*/ 113646 w 267221"/>
                <a:gd name="connsiteY6" fmla="*/ 181551 h 373554"/>
                <a:gd name="connsiteX7" fmla="*/ 205504 w 267221"/>
                <a:gd name="connsiteY7" fmla="*/ 91920 h 373554"/>
                <a:gd name="connsiteX8" fmla="*/ 191029 w 267221"/>
                <a:gd name="connsiteY8" fmla="*/ 43486 h 373554"/>
                <a:gd name="connsiteX9" fmla="*/ 223318 w 267221"/>
                <a:gd name="connsiteY9" fmla="*/ 34022 h 373554"/>
                <a:gd name="connsiteX10" fmla="*/ 245030 w 267221"/>
                <a:gd name="connsiteY10" fmla="*/ 52950 h 373554"/>
                <a:gd name="connsiteX11" fmla="*/ 267299 w 267221"/>
                <a:gd name="connsiteY11" fmla="*/ 30125 h 373554"/>
                <a:gd name="connsiteX12" fmla="*/ 226659 w 267221"/>
                <a:gd name="connsiteY12" fmla="*/ 63 h 373554"/>
                <a:gd name="connsiteX13" fmla="*/ 167647 w 267221"/>
                <a:gd name="connsiteY13" fmla="*/ 19548 h 373554"/>
                <a:gd name="connsiteX14" fmla="*/ 113646 w 267221"/>
                <a:gd name="connsiteY14" fmla="*/ 2846 h 373554"/>
                <a:gd name="connsiteX15" fmla="*/ 21788 w 267221"/>
                <a:gd name="connsiteY15" fmla="*/ 91920 h 373554"/>
                <a:gd name="connsiteX16" fmla="*/ 39603 w 267221"/>
                <a:gd name="connsiteY16" fmla="*/ 144808 h 373554"/>
                <a:gd name="connsiteX17" fmla="*/ 28469 w 267221"/>
                <a:gd name="connsiteY17" fmla="*/ 182664 h 373554"/>
                <a:gd name="connsiteX18" fmla="*/ 41273 w 267221"/>
                <a:gd name="connsiteY18" fmla="*/ 222748 h 373554"/>
                <a:gd name="connsiteX19" fmla="*/ 77 w 267221"/>
                <a:gd name="connsiteY19" fmla="*/ 291780 h 373554"/>
                <a:gd name="connsiteX20" fmla="*/ 129791 w 267221"/>
                <a:gd name="connsiteY20" fmla="*/ 373617 h 373554"/>
                <a:gd name="connsiteX21" fmla="*/ 259505 w 267221"/>
                <a:gd name="connsiteY21" fmla="*/ 291780 h 373554"/>
                <a:gd name="connsiteX22" fmla="*/ 221091 w 267221"/>
                <a:gd name="connsiteY22" fmla="*/ 228315 h 373554"/>
                <a:gd name="connsiteX23" fmla="*/ 140368 w 267221"/>
                <a:gd name="connsiteY23" fmla="*/ 212170 h 373554"/>
                <a:gd name="connsiteX24" fmla="*/ 101398 w 267221"/>
                <a:gd name="connsiteY24" fmla="*/ 212170 h 373554"/>
                <a:gd name="connsiteX25" fmla="*/ 85254 w 267221"/>
                <a:gd name="connsiteY25" fmla="*/ 211057 h 373554"/>
                <a:gd name="connsiteX26" fmla="*/ 66882 w 267221"/>
                <a:gd name="connsiteY26" fmla="*/ 203263 h 373554"/>
                <a:gd name="connsiteX27" fmla="*/ 60202 w 267221"/>
                <a:gd name="connsiteY27" fmla="*/ 183221 h 373554"/>
                <a:gd name="connsiteX28" fmla="*/ 63542 w 267221"/>
                <a:gd name="connsiteY28" fmla="*/ 167633 h 373554"/>
                <a:gd name="connsiteX29" fmla="*/ 129791 w 267221"/>
                <a:gd name="connsiteY29" fmla="*/ 340214 h 373554"/>
                <a:gd name="connsiteX30" fmla="*/ 32366 w 267221"/>
                <a:gd name="connsiteY30" fmla="*/ 291780 h 373554"/>
                <a:gd name="connsiteX31" fmla="*/ 55191 w 267221"/>
                <a:gd name="connsiteY31" fmla="*/ 252810 h 373554"/>
                <a:gd name="connsiteX32" fmla="*/ 114759 w 267221"/>
                <a:gd name="connsiteY32" fmla="*/ 243903 h 373554"/>
                <a:gd name="connsiteX33" fmla="*/ 227215 w 267221"/>
                <a:gd name="connsiteY33" fmla="*/ 291780 h 373554"/>
                <a:gd name="connsiteX34" fmla="*/ 129791 w 267221"/>
                <a:gd name="connsiteY34" fmla="*/ 340214 h 37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7221" h="373554">
                  <a:moveTo>
                    <a:pt x="113646" y="148148"/>
                  </a:moveTo>
                  <a:cubicBezTo>
                    <a:pt x="83584" y="148148"/>
                    <a:pt x="60202" y="121983"/>
                    <a:pt x="60202" y="92477"/>
                  </a:cubicBezTo>
                  <a:cubicBezTo>
                    <a:pt x="60202" y="60744"/>
                    <a:pt x="84697" y="36249"/>
                    <a:pt x="113646" y="36249"/>
                  </a:cubicBezTo>
                  <a:cubicBezTo>
                    <a:pt x="143708" y="36249"/>
                    <a:pt x="167090" y="62415"/>
                    <a:pt x="167090" y="91920"/>
                  </a:cubicBezTo>
                  <a:cubicBezTo>
                    <a:pt x="167090" y="123653"/>
                    <a:pt x="142595" y="148148"/>
                    <a:pt x="113646" y="148148"/>
                  </a:cubicBezTo>
                  <a:close/>
                  <a:moveTo>
                    <a:pt x="63542" y="167633"/>
                  </a:moveTo>
                  <a:cubicBezTo>
                    <a:pt x="65212" y="168747"/>
                    <a:pt x="86367" y="181551"/>
                    <a:pt x="113646" y="181551"/>
                  </a:cubicBezTo>
                  <a:cubicBezTo>
                    <a:pt x="164864" y="181551"/>
                    <a:pt x="205504" y="141468"/>
                    <a:pt x="205504" y="91920"/>
                  </a:cubicBezTo>
                  <a:cubicBezTo>
                    <a:pt x="205504" y="75219"/>
                    <a:pt x="200493" y="59074"/>
                    <a:pt x="191029" y="43486"/>
                  </a:cubicBezTo>
                  <a:cubicBezTo>
                    <a:pt x="202720" y="36806"/>
                    <a:pt x="216081" y="34579"/>
                    <a:pt x="223318" y="34022"/>
                  </a:cubicBezTo>
                  <a:cubicBezTo>
                    <a:pt x="226659" y="49053"/>
                    <a:pt x="239463" y="52950"/>
                    <a:pt x="245030" y="52950"/>
                  </a:cubicBezTo>
                  <a:cubicBezTo>
                    <a:pt x="254494" y="52950"/>
                    <a:pt x="267299" y="46270"/>
                    <a:pt x="267299" y="30125"/>
                  </a:cubicBezTo>
                  <a:cubicBezTo>
                    <a:pt x="267299" y="17321"/>
                    <a:pt x="256721" y="63"/>
                    <a:pt x="226659" y="63"/>
                  </a:cubicBezTo>
                  <a:cubicBezTo>
                    <a:pt x="220535" y="63"/>
                    <a:pt x="193256" y="619"/>
                    <a:pt x="167647" y="19548"/>
                  </a:cubicBezTo>
                  <a:cubicBezTo>
                    <a:pt x="158740" y="13424"/>
                    <a:pt x="139255" y="2846"/>
                    <a:pt x="113646" y="2846"/>
                  </a:cubicBezTo>
                  <a:cubicBezTo>
                    <a:pt x="61315" y="2846"/>
                    <a:pt x="21788" y="44600"/>
                    <a:pt x="21788" y="91920"/>
                  </a:cubicBezTo>
                  <a:cubicBezTo>
                    <a:pt x="21788" y="115859"/>
                    <a:pt x="31253" y="134230"/>
                    <a:pt x="39603" y="144808"/>
                  </a:cubicBezTo>
                  <a:cubicBezTo>
                    <a:pt x="33479" y="153715"/>
                    <a:pt x="28469" y="165963"/>
                    <a:pt x="28469" y="182664"/>
                  </a:cubicBezTo>
                  <a:cubicBezTo>
                    <a:pt x="28469" y="202149"/>
                    <a:pt x="36263" y="216067"/>
                    <a:pt x="41273" y="222748"/>
                  </a:cubicBezTo>
                  <a:cubicBezTo>
                    <a:pt x="77" y="247800"/>
                    <a:pt x="77" y="285656"/>
                    <a:pt x="77" y="291780"/>
                  </a:cubicBezTo>
                  <a:cubicBezTo>
                    <a:pt x="77" y="339657"/>
                    <a:pt x="58531" y="373617"/>
                    <a:pt x="129791" y="373617"/>
                  </a:cubicBezTo>
                  <a:cubicBezTo>
                    <a:pt x="201050" y="373617"/>
                    <a:pt x="259505" y="339101"/>
                    <a:pt x="259505" y="291780"/>
                  </a:cubicBezTo>
                  <a:cubicBezTo>
                    <a:pt x="259505" y="271182"/>
                    <a:pt x="249484" y="243346"/>
                    <a:pt x="221091" y="228315"/>
                  </a:cubicBezTo>
                  <a:cubicBezTo>
                    <a:pt x="213854" y="224418"/>
                    <a:pt x="190472" y="212170"/>
                    <a:pt x="140368" y="212170"/>
                  </a:cubicBezTo>
                  <a:lnTo>
                    <a:pt x="101398" y="212170"/>
                  </a:lnTo>
                  <a:cubicBezTo>
                    <a:pt x="96945" y="212170"/>
                    <a:pt x="89707" y="212170"/>
                    <a:pt x="85254" y="211057"/>
                  </a:cubicBezTo>
                  <a:cubicBezTo>
                    <a:pt x="76903" y="211057"/>
                    <a:pt x="73563" y="211057"/>
                    <a:pt x="66882" y="203263"/>
                  </a:cubicBezTo>
                  <a:cubicBezTo>
                    <a:pt x="60758" y="195469"/>
                    <a:pt x="60202" y="184335"/>
                    <a:pt x="60202" y="183221"/>
                  </a:cubicBezTo>
                  <a:cubicBezTo>
                    <a:pt x="60202" y="180994"/>
                    <a:pt x="61315" y="173200"/>
                    <a:pt x="63542" y="167633"/>
                  </a:cubicBezTo>
                  <a:close/>
                  <a:moveTo>
                    <a:pt x="129791" y="340214"/>
                  </a:moveTo>
                  <a:cubicBezTo>
                    <a:pt x="74119" y="340214"/>
                    <a:pt x="32366" y="316275"/>
                    <a:pt x="32366" y="291780"/>
                  </a:cubicBezTo>
                  <a:cubicBezTo>
                    <a:pt x="32366" y="281759"/>
                    <a:pt x="37376" y="263944"/>
                    <a:pt x="55191" y="252810"/>
                  </a:cubicBezTo>
                  <a:cubicBezTo>
                    <a:pt x="69109" y="243903"/>
                    <a:pt x="74119" y="243903"/>
                    <a:pt x="114759" y="243903"/>
                  </a:cubicBezTo>
                  <a:cubicBezTo>
                    <a:pt x="164307" y="243903"/>
                    <a:pt x="227215" y="243903"/>
                    <a:pt x="227215" y="291780"/>
                  </a:cubicBezTo>
                  <a:cubicBezTo>
                    <a:pt x="227215" y="316275"/>
                    <a:pt x="185462" y="340214"/>
                    <a:pt x="129791" y="340214"/>
                  </a:cubicBez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 42"/>
            <p:cNvSpPr/>
            <p:nvPr>
              <p:custDataLst>
                <p:tags r:id="rId56"/>
              </p:custDataLst>
            </p:nvPr>
          </p:nvSpPr>
          <p:spPr>
            <a:xfrm>
              <a:off x="7149575" y="5802334"/>
              <a:ext cx="227695" cy="248293"/>
            </a:xfrm>
            <a:custGeom>
              <a:avLst/>
              <a:gdLst>
                <a:gd name="connsiteX0" fmla="*/ 205509 w 227695"/>
                <a:gd name="connsiteY0" fmla="*/ 138684 h 248293"/>
                <a:gd name="connsiteX1" fmla="*/ 227777 w 227695"/>
                <a:gd name="connsiteY1" fmla="*/ 118086 h 248293"/>
                <a:gd name="connsiteX2" fmla="*/ 119775 w 227695"/>
                <a:gd name="connsiteY2" fmla="*/ 63 h 248293"/>
                <a:gd name="connsiteX3" fmla="*/ 82 w 227695"/>
                <a:gd name="connsiteY3" fmla="*/ 124210 h 248293"/>
                <a:gd name="connsiteX4" fmla="*/ 128126 w 227695"/>
                <a:gd name="connsiteY4" fmla="*/ 248357 h 248293"/>
                <a:gd name="connsiteX5" fmla="*/ 227777 w 227695"/>
                <a:gd name="connsiteY5" fmla="*/ 184335 h 248293"/>
                <a:gd name="connsiteX6" fmla="*/ 208292 w 227695"/>
                <a:gd name="connsiteY6" fmla="*/ 168747 h 248293"/>
                <a:gd name="connsiteX7" fmla="*/ 189921 w 227695"/>
                <a:gd name="connsiteY7" fmla="*/ 180994 h 248293"/>
                <a:gd name="connsiteX8" fmla="*/ 132023 w 227695"/>
                <a:gd name="connsiteY8" fmla="*/ 214397 h 248293"/>
                <a:gd name="connsiteX9" fmla="*/ 39609 w 227695"/>
                <a:gd name="connsiteY9" fmla="*/ 138684 h 248293"/>
                <a:gd name="connsiteX10" fmla="*/ 205509 w 227695"/>
                <a:gd name="connsiteY10" fmla="*/ 138684 h 248293"/>
                <a:gd name="connsiteX11" fmla="*/ 40165 w 227695"/>
                <a:gd name="connsiteY11" fmla="*/ 105281 h 248293"/>
                <a:gd name="connsiteX12" fmla="*/ 119775 w 227695"/>
                <a:gd name="connsiteY12" fmla="*/ 34022 h 248293"/>
                <a:gd name="connsiteX13" fmla="*/ 188251 w 227695"/>
                <a:gd name="connsiteY13" fmla="*/ 105281 h 248293"/>
                <a:gd name="connsiteX14" fmla="*/ 40165 w 227695"/>
                <a:gd name="connsiteY14" fmla="*/ 105281 h 24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695" h="248293">
                  <a:moveTo>
                    <a:pt x="205509" y="138684"/>
                  </a:moveTo>
                  <a:cubicBezTo>
                    <a:pt x="217200" y="138684"/>
                    <a:pt x="227777" y="138684"/>
                    <a:pt x="227777" y="118086"/>
                  </a:cubicBezTo>
                  <a:cubicBezTo>
                    <a:pt x="227777" y="54621"/>
                    <a:pt x="192148" y="63"/>
                    <a:pt x="119775" y="63"/>
                  </a:cubicBezTo>
                  <a:cubicBezTo>
                    <a:pt x="53526" y="63"/>
                    <a:pt x="82" y="55734"/>
                    <a:pt x="82" y="124210"/>
                  </a:cubicBezTo>
                  <a:cubicBezTo>
                    <a:pt x="82" y="192129"/>
                    <a:pt x="56310" y="248357"/>
                    <a:pt x="128126" y="248357"/>
                  </a:cubicBezTo>
                  <a:cubicBezTo>
                    <a:pt x="201612" y="248357"/>
                    <a:pt x="227777" y="198252"/>
                    <a:pt x="227777" y="184335"/>
                  </a:cubicBezTo>
                  <a:cubicBezTo>
                    <a:pt x="227777" y="168747"/>
                    <a:pt x="211633" y="168747"/>
                    <a:pt x="208292" y="168747"/>
                  </a:cubicBezTo>
                  <a:cubicBezTo>
                    <a:pt x="198272" y="168747"/>
                    <a:pt x="193818" y="170417"/>
                    <a:pt x="189921" y="180994"/>
                  </a:cubicBezTo>
                  <a:cubicBezTo>
                    <a:pt x="177673" y="209387"/>
                    <a:pt x="147611" y="214397"/>
                    <a:pt x="132023" y="214397"/>
                  </a:cubicBezTo>
                  <a:cubicBezTo>
                    <a:pt x="90269" y="214397"/>
                    <a:pt x="48516" y="186561"/>
                    <a:pt x="39609" y="138684"/>
                  </a:cubicBezTo>
                  <a:lnTo>
                    <a:pt x="205509" y="138684"/>
                  </a:lnTo>
                  <a:close/>
                  <a:moveTo>
                    <a:pt x="40165" y="105281"/>
                  </a:moveTo>
                  <a:cubicBezTo>
                    <a:pt x="47959" y="64641"/>
                    <a:pt x="80805" y="34022"/>
                    <a:pt x="119775" y="34022"/>
                  </a:cubicBezTo>
                  <a:cubicBezTo>
                    <a:pt x="148724" y="34022"/>
                    <a:pt x="183240" y="47940"/>
                    <a:pt x="188251" y="105281"/>
                  </a:cubicBezTo>
                  <a:lnTo>
                    <a:pt x="40165" y="105281"/>
                  </a:ln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 43"/>
            <p:cNvSpPr/>
            <p:nvPr>
              <p:custDataLst>
                <p:tags r:id="rId57"/>
              </p:custDataLst>
            </p:nvPr>
          </p:nvSpPr>
          <p:spPr>
            <a:xfrm>
              <a:off x="7425145" y="5738869"/>
              <a:ext cx="236046" cy="311758"/>
            </a:xfrm>
            <a:custGeom>
              <a:avLst/>
              <a:gdLst>
                <a:gd name="connsiteX0" fmla="*/ 109759 w 236046"/>
                <a:gd name="connsiteY0" fmla="*/ 102498 h 311758"/>
                <a:gd name="connsiteX1" fmla="*/ 201060 w 236046"/>
                <a:gd name="connsiteY1" fmla="*/ 102498 h 311758"/>
                <a:gd name="connsiteX2" fmla="*/ 223329 w 236046"/>
                <a:gd name="connsiteY2" fmla="*/ 85796 h 311758"/>
                <a:gd name="connsiteX3" fmla="*/ 201060 w 236046"/>
                <a:gd name="connsiteY3" fmla="*/ 68538 h 311758"/>
                <a:gd name="connsiteX4" fmla="*/ 109759 w 236046"/>
                <a:gd name="connsiteY4" fmla="*/ 68538 h 311758"/>
                <a:gd name="connsiteX5" fmla="*/ 109759 w 236046"/>
                <a:gd name="connsiteY5" fmla="*/ 22888 h 311758"/>
                <a:gd name="connsiteX6" fmla="*/ 90831 w 236046"/>
                <a:gd name="connsiteY6" fmla="*/ 63 h 311758"/>
                <a:gd name="connsiteX7" fmla="*/ 71346 w 236046"/>
                <a:gd name="connsiteY7" fmla="*/ 22888 h 311758"/>
                <a:gd name="connsiteX8" fmla="*/ 71346 w 236046"/>
                <a:gd name="connsiteY8" fmla="*/ 68538 h 311758"/>
                <a:gd name="connsiteX9" fmla="*/ 22912 w 236046"/>
                <a:gd name="connsiteY9" fmla="*/ 68538 h 311758"/>
                <a:gd name="connsiteX10" fmla="*/ 87 w 236046"/>
                <a:gd name="connsiteY10" fmla="*/ 85796 h 311758"/>
                <a:gd name="connsiteX11" fmla="*/ 22356 w 236046"/>
                <a:gd name="connsiteY11" fmla="*/ 102498 h 311758"/>
                <a:gd name="connsiteX12" fmla="*/ 71346 w 236046"/>
                <a:gd name="connsiteY12" fmla="*/ 102498 h 311758"/>
                <a:gd name="connsiteX13" fmla="*/ 71346 w 236046"/>
                <a:gd name="connsiteY13" fmla="*/ 238336 h 311758"/>
                <a:gd name="connsiteX14" fmla="*/ 149843 w 236046"/>
                <a:gd name="connsiteY14" fmla="*/ 311822 h 311758"/>
                <a:gd name="connsiteX15" fmla="*/ 236133 w 236046"/>
                <a:gd name="connsiteY15" fmla="*/ 238336 h 311758"/>
                <a:gd name="connsiteX16" fmla="*/ 216648 w 236046"/>
                <a:gd name="connsiteY16" fmla="*/ 216624 h 311758"/>
                <a:gd name="connsiteX17" fmla="*/ 197720 w 236046"/>
                <a:gd name="connsiteY17" fmla="*/ 237779 h 311758"/>
                <a:gd name="connsiteX18" fmla="*/ 152626 w 236046"/>
                <a:gd name="connsiteY18" fmla="*/ 277862 h 311758"/>
                <a:gd name="connsiteX19" fmla="*/ 109759 w 236046"/>
                <a:gd name="connsiteY19" fmla="*/ 234995 h 311758"/>
                <a:gd name="connsiteX20" fmla="*/ 109759 w 236046"/>
                <a:gd name="connsiteY20" fmla="*/ 102498 h 31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6046" h="311758">
                  <a:moveTo>
                    <a:pt x="109759" y="102498"/>
                  </a:moveTo>
                  <a:lnTo>
                    <a:pt x="201060" y="102498"/>
                  </a:lnTo>
                  <a:cubicBezTo>
                    <a:pt x="209411" y="102498"/>
                    <a:pt x="223329" y="102498"/>
                    <a:pt x="223329" y="85796"/>
                  </a:cubicBezTo>
                  <a:cubicBezTo>
                    <a:pt x="223329" y="68538"/>
                    <a:pt x="209968" y="68538"/>
                    <a:pt x="201060" y="68538"/>
                  </a:cubicBezTo>
                  <a:lnTo>
                    <a:pt x="109759" y="68538"/>
                  </a:lnTo>
                  <a:lnTo>
                    <a:pt x="109759" y="22888"/>
                  </a:lnTo>
                  <a:cubicBezTo>
                    <a:pt x="109759" y="12310"/>
                    <a:pt x="109759" y="63"/>
                    <a:pt x="90831" y="63"/>
                  </a:cubicBezTo>
                  <a:cubicBezTo>
                    <a:pt x="71346" y="63"/>
                    <a:pt x="71346" y="11754"/>
                    <a:pt x="71346" y="22888"/>
                  </a:cubicBezTo>
                  <a:lnTo>
                    <a:pt x="71346" y="68538"/>
                  </a:lnTo>
                  <a:lnTo>
                    <a:pt x="22912" y="68538"/>
                  </a:lnTo>
                  <a:cubicBezTo>
                    <a:pt x="14005" y="68538"/>
                    <a:pt x="87" y="68538"/>
                    <a:pt x="87" y="85796"/>
                  </a:cubicBezTo>
                  <a:cubicBezTo>
                    <a:pt x="87" y="102498"/>
                    <a:pt x="14005" y="102498"/>
                    <a:pt x="22356" y="102498"/>
                  </a:cubicBezTo>
                  <a:lnTo>
                    <a:pt x="71346" y="102498"/>
                  </a:lnTo>
                  <a:lnTo>
                    <a:pt x="71346" y="238336"/>
                  </a:lnTo>
                  <a:cubicBezTo>
                    <a:pt x="71346" y="291780"/>
                    <a:pt x="109203" y="311822"/>
                    <a:pt x="149843" y="311822"/>
                  </a:cubicBezTo>
                  <a:cubicBezTo>
                    <a:pt x="191040" y="311822"/>
                    <a:pt x="236133" y="287883"/>
                    <a:pt x="236133" y="238336"/>
                  </a:cubicBezTo>
                  <a:cubicBezTo>
                    <a:pt x="236133" y="228315"/>
                    <a:pt x="236133" y="216624"/>
                    <a:pt x="216648" y="216624"/>
                  </a:cubicBezTo>
                  <a:cubicBezTo>
                    <a:pt x="198277" y="216624"/>
                    <a:pt x="197720" y="228315"/>
                    <a:pt x="197720" y="237779"/>
                  </a:cubicBezTo>
                  <a:cubicBezTo>
                    <a:pt x="197163" y="272295"/>
                    <a:pt x="165431" y="277862"/>
                    <a:pt x="152626" y="277862"/>
                  </a:cubicBezTo>
                  <a:cubicBezTo>
                    <a:pt x="109759" y="277862"/>
                    <a:pt x="109759" y="248913"/>
                    <a:pt x="109759" y="234995"/>
                  </a:cubicBezTo>
                  <a:lnTo>
                    <a:pt x="109759" y="102498"/>
                  </a:ln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 44"/>
            <p:cNvSpPr/>
            <p:nvPr>
              <p:custDataLst>
                <p:tags r:id="rId58"/>
              </p:custDataLst>
            </p:nvPr>
          </p:nvSpPr>
          <p:spPr>
            <a:xfrm>
              <a:off x="7738570" y="6025019"/>
              <a:ext cx="175364" cy="22268"/>
            </a:xfrm>
            <a:custGeom>
              <a:avLst/>
              <a:gdLst>
                <a:gd name="connsiteX0" fmla="*/ 0 w 175364"/>
                <a:gd name="connsiteY0" fmla="*/ 0 h 22268"/>
                <a:gd name="connsiteX1" fmla="*/ 175364 w 175364"/>
                <a:gd name="connsiteY1" fmla="*/ 0 h 22268"/>
                <a:gd name="connsiteX2" fmla="*/ 175364 w 175364"/>
                <a:gd name="connsiteY2" fmla="*/ 22268 h 22268"/>
                <a:gd name="connsiteX3" fmla="*/ 0 w 175364"/>
                <a:gd name="connsiteY3" fmla="*/ 22268 h 2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364" h="22268">
                  <a:moveTo>
                    <a:pt x="0" y="0"/>
                  </a:moveTo>
                  <a:lnTo>
                    <a:pt x="175364" y="0"/>
                  </a:lnTo>
                  <a:lnTo>
                    <a:pt x="175364" y="22268"/>
                  </a:lnTo>
                  <a:lnTo>
                    <a:pt x="0" y="22268"/>
                  </a:ln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 45"/>
            <p:cNvSpPr/>
            <p:nvPr>
              <p:custDataLst>
                <p:tags r:id="rId59"/>
              </p:custDataLst>
            </p:nvPr>
          </p:nvSpPr>
          <p:spPr>
            <a:xfrm>
              <a:off x="7954017" y="5802334"/>
              <a:ext cx="215447" cy="248293"/>
            </a:xfrm>
            <a:custGeom>
              <a:avLst/>
              <a:gdLst>
                <a:gd name="connsiteX0" fmla="*/ 125913 w 215447"/>
                <a:gd name="connsiteY0" fmla="*/ 103055 h 248293"/>
                <a:gd name="connsiteX1" fmla="*/ 88057 w 215447"/>
                <a:gd name="connsiteY1" fmla="*/ 96374 h 248293"/>
                <a:gd name="connsiteX2" fmla="*/ 34056 w 215447"/>
                <a:gd name="connsiteY2" fmla="*/ 65755 h 248293"/>
                <a:gd name="connsiteX3" fmla="*/ 104758 w 215447"/>
                <a:gd name="connsiteY3" fmla="*/ 34022 h 248293"/>
                <a:gd name="connsiteX4" fmla="*/ 160429 w 215447"/>
                <a:gd name="connsiteY4" fmla="*/ 65198 h 248293"/>
                <a:gd name="connsiteX5" fmla="*/ 179358 w 215447"/>
                <a:gd name="connsiteY5" fmla="*/ 84126 h 248293"/>
                <a:gd name="connsiteX6" fmla="*/ 198843 w 215447"/>
                <a:gd name="connsiteY6" fmla="*/ 61301 h 248293"/>
                <a:gd name="connsiteX7" fmla="*/ 198843 w 215447"/>
                <a:gd name="connsiteY7" fmla="*/ 22888 h 248293"/>
                <a:gd name="connsiteX8" fmla="*/ 182141 w 215447"/>
                <a:gd name="connsiteY8" fmla="*/ 63 h 248293"/>
                <a:gd name="connsiteX9" fmla="*/ 165440 w 215447"/>
                <a:gd name="connsiteY9" fmla="*/ 11754 h 248293"/>
                <a:gd name="connsiteX10" fmla="*/ 105872 w 215447"/>
                <a:gd name="connsiteY10" fmla="*/ 63 h 248293"/>
                <a:gd name="connsiteX11" fmla="*/ 96 w 215447"/>
                <a:gd name="connsiteY11" fmla="*/ 65755 h 248293"/>
                <a:gd name="connsiteX12" fmla="*/ 109768 w 215447"/>
                <a:gd name="connsiteY12" fmla="*/ 134230 h 248293"/>
                <a:gd name="connsiteX13" fmla="*/ 181584 w 215447"/>
                <a:gd name="connsiteY13" fmla="*/ 175427 h 248293"/>
                <a:gd name="connsiteX14" fmla="*/ 110325 w 215447"/>
                <a:gd name="connsiteY14" fmla="*/ 214397 h 248293"/>
                <a:gd name="connsiteX15" fmla="*/ 39066 w 215447"/>
                <a:gd name="connsiteY15" fmla="*/ 164850 h 248293"/>
                <a:gd name="connsiteX16" fmla="*/ 19581 w 215447"/>
                <a:gd name="connsiteY16" fmla="*/ 148705 h 248293"/>
                <a:gd name="connsiteX17" fmla="*/ 96 w 215447"/>
                <a:gd name="connsiteY17" fmla="*/ 171530 h 248293"/>
                <a:gd name="connsiteX18" fmla="*/ 96 w 215447"/>
                <a:gd name="connsiteY18" fmla="*/ 225531 h 248293"/>
                <a:gd name="connsiteX19" fmla="*/ 16798 w 215447"/>
                <a:gd name="connsiteY19" fmla="*/ 248357 h 248293"/>
                <a:gd name="connsiteX20" fmla="*/ 37396 w 215447"/>
                <a:gd name="connsiteY20" fmla="*/ 227201 h 248293"/>
                <a:gd name="connsiteX21" fmla="*/ 109768 w 215447"/>
                <a:gd name="connsiteY21" fmla="*/ 248357 h 248293"/>
                <a:gd name="connsiteX22" fmla="*/ 215544 w 215447"/>
                <a:gd name="connsiteY22" fmla="*/ 175427 h 248293"/>
                <a:gd name="connsiteX23" fmla="*/ 125913 w 215447"/>
                <a:gd name="connsiteY23" fmla="*/ 103055 h 24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5447" h="248293">
                  <a:moveTo>
                    <a:pt x="125913" y="103055"/>
                  </a:moveTo>
                  <a:cubicBezTo>
                    <a:pt x="113109" y="100828"/>
                    <a:pt x="101975" y="99158"/>
                    <a:pt x="88057" y="96374"/>
                  </a:cubicBezTo>
                  <a:cubicBezTo>
                    <a:pt x="71912" y="94147"/>
                    <a:pt x="34056" y="87467"/>
                    <a:pt x="34056" y="65755"/>
                  </a:cubicBezTo>
                  <a:cubicBezTo>
                    <a:pt x="34056" y="51280"/>
                    <a:pt x="51870" y="34022"/>
                    <a:pt x="104758" y="34022"/>
                  </a:cubicBezTo>
                  <a:cubicBezTo>
                    <a:pt x="150965" y="34022"/>
                    <a:pt x="158759" y="50724"/>
                    <a:pt x="160429" y="65198"/>
                  </a:cubicBezTo>
                  <a:cubicBezTo>
                    <a:pt x="160986" y="74662"/>
                    <a:pt x="162099" y="84126"/>
                    <a:pt x="179358" y="84126"/>
                  </a:cubicBezTo>
                  <a:cubicBezTo>
                    <a:pt x="198843" y="84126"/>
                    <a:pt x="198843" y="72435"/>
                    <a:pt x="198843" y="61301"/>
                  </a:cubicBezTo>
                  <a:lnTo>
                    <a:pt x="198843" y="22888"/>
                  </a:lnTo>
                  <a:cubicBezTo>
                    <a:pt x="198843" y="13981"/>
                    <a:pt x="198843" y="63"/>
                    <a:pt x="182141" y="63"/>
                  </a:cubicBezTo>
                  <a:cubicBezTo>
                    <a:pt x="168780" y="63"/>
                    <a:pt x="166553" y="7857"/>
                    <a:pt x="165440" y="11754"/>
                  </a:cubicBezTo>
                  <a:cubicBezTo>
                    <a:pt x="140944" y="63"/>
                    <a:pt x="116449" y="63"/>
                    <a:pt x="105872" y="63"/>
                  </a:cubicBezTo>
                  <a:cubicBezTo>
                    <a:pt x="12901" y="63"/>
                    <a:pt x="96" y="45713"/>
                    <a:pt x="96" y="65755"/>
                  </a:cubicBezTo>
                  <a:cubicBezTo>
                    <a:pt x="96" y="116972"/>
                    <a:pt x="58551" y="126437"/>
                    <a:pt x="109768" y="134230"/>
                  </a:cubicBezTo>
                  <a:cubicBezTo>
                    <a:pt x="137047" y="138684"/>
                    <a:pt x="181584" y="145921"/>
                    <a:pt x="181584" y="175427"/>
                  </a:cubicBezTo>
                  <a:cubicBezTo>
                    <a:pt x="181584" y="196026"/>
                    <a:pt x="160986" y="214397"/>
                    <a:pt x="110325" y="214397"/>
                  </a:cubicBezTo>
                  <a:cubicBezTo>
                    <a:pt x="84160" y="214397"/>
                    <a:pt x="52984" y="208273"/>
                    <a:pt x="39066" y="164850"/>
                  </a:cubicBezTo>
                  <a:cubicBezTo>
                    <a:pt x="36282" y="154829"/>
                    <a:pt x="34056" y="148705"/>
                    <a:pt x="19581" y="148705"/>
                  </a:cubicBezTo>
                  <a:cubicBezTo>
                    <a:pt x="96" y="148705"/>
                    <a:pt x="96" y="160396"/>
                    <a:pt x="96" y="171530"/>
                  </a:cubicBezTo>
                  <a:lnTo>
                    <a:pt x="96" y="225531"/>
                  </a:lnTo>
                  <a:cubicBezTo>
                    <a:pt x="96" y="234439"/>
                    <a:pt x="96" y="248357"/>
                    <a:pt x="16798" y="248357"/>
                  </a:cubicBezTo>
                  <a:cubicBezTo>
                    <a:pt x="21808" y="248357"/>
                    <a:pt x="30715" y="247800"/>
                    <a:pt x="37396" y="227201"/>
                  </a:cubicBezTo>
                  <a:cubicBezTo>
                    <a:pt x="64675" y="247243"/>
                    <a:pt x="94181" y="248357"/>
                    <a:pt x="109768" y="248357"/>
                  </a:cubicBezTo>
                  <a:cubicBezTo>
                    <a:pt x="197729" y="248357"/>
                    <a:pt x="215544" y="202149"/>
                    <a:pt x="215544" y="175427"/>
                  </a:cubicBezTo>
                  <a:cubicBezTo>
                    <a:pt x="215544" y="117529"/>
                    <a:pt x="143728" y="105838"/>
                    <a:pt x="125913" y="103055"/>
                  </a:cubicBez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 46"/>
            <p:cNvSpPr/>
            <p:nvPr>
              <p:custDataLst>
                <p:tags r:id="rId60"/>
              </p:custDataLst>
            </p:nvPr>
          </p:nvSpPr>
          <p:spPr>
            <a:xfrm>
              <a:off x="8236825" y="5802334"/>
              <a:ext cx="227695" cy="248293"/>
            </a:xfrm>
            <a:custGeom>
              <a:avLst/>
              <a:gdLst>
                <a:gd name="connsiteX0" fmla="*/ 205528 w 227695"/>
                <a:gd name="connsiteY0" fmla="*/ 138684 h 248293"/>
                <a:gd name="connsiteX1" fmla="*/ 227797 w 227695"/>
                <a:gd name="connsiteY1" fmla="*/ 118086 h 248293"/>
                <a:gd name="connsiteX2" fmla="*/ 119795 w 227695"/>
                <a:gd name="connsiteY2" fmla="*/ 63 h 248293"/>
                <a:gd name="connsiteX3" fmla="*/ 101 w 227695"/>
                <a:gd name="connsiteY3" fmla="*/ 124210 h 248293"/>
                <a:gd name="connsiteX4" fmla="*/ 128145 w 227695"/>
                <a:gd name="connsiteY4" fmla="*/ 248357 h 248293"/>
                <a:gd name="connsiteX5" fmla="*/ 227797 w 227695"/>
                <a:gd name="connsiteY5" fmla="*/ 184335 h 248293"/>
                <a:gd name="connsiteX6" fmla="*/ 208312 w 227695"/>
                <a:gd name="connsiteY6" fmla="*/ 168747 h 248293"/>
                <a:gd name="connsiteX7" fmla="*/ 189940 w 227695"/>
                <a:gd name="connsiteY7" fmla="*/ 180994 h 248293"/>
                <a:gd name="connsiteX8" fmla="*/ 132042 w 227695"/>
                <a:gd name="connsiteY8" fmla="*/ 214397 h 248293"/>
                <a:gd name="connsiteX9" fmla="*/ 39628 w 227695"/>
                <a:gd name="connsiteY9" fmla="*/ 138684 h 248293"/>
                <a:gd name="connsiteX10" fmla="*/ 205528 w 227695"/>
                <a:gd name="connsiteY10" fmla="*/ 138684 h 248293"/>
                <a:gd name="connsiteX11" fmla="*/ 40185 w 227695"/>
                <a:gd name="connsiteY11" fmla="*/ 105281 h 248293"/>
                <a:gd name="connsiteX12" fmla="*/ 119795 w 227695"/>
                <a:gd name="connsiteY12" fmla="*/ 34022 h 248293"/>
                <a:gd name="connsiteX13" fmla="*/ 188270 w 227695"/>
                <a:gd name="connsiteY13" fmla="*/ 105281 h 248293"/>
                <a:gd name="connsiteX14" fmla="*/ 40185 w 227695"/>
                <a:gd name="connsiteY14" fmla="*/ 105281 h 24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695" h="248293">
                  <a:moveTo>
                    <a:pt x="205528" y="138684"/>
                  </a:moveTo>
                  <a:cubicBezTo>
                    <a:pt x="217219" y="138684"/>
                    <a:pt x="227797" y="138684"/>
                    <a:pt x="227797" y="118086"/>
                  </a:cubicBezTo>
                  <a:cubicBezTo>
                    <a:pt x="227797" y="54621"/>
                    <a:pt x="192167" y="63"/>
                    <a:pt x="119795" y="63"/>
                  </a:cubicBezTo>
                  <a:cubicBezTo>
                    <a:pt x="53546" y="63"/>
                    <a:pt x="101" y="55734"/>
                    <a:pt x="101" y="124210"/>
                  </a:cubicBezTo>
                  <a:cubicBezTo>
                    <a:pt x="101" y="192129"/>
                    <a:pt x="56329" y="248357"/>
                    <a:pt x="128145" y="248357"/>
                  </a:cubicBezTo>
                  <a:cubicBezTo>
                    <a:pt x="201631" y="248357"/>
                    <a:pt x="227797" y="198252"/>
                    <a:pt x="227797" y="184335"/>
                  </a:cubicBezTo>
                  <a:cubicBezTo>
                    <a:pt x="227797" y="168747"/>
                    <a:pt x="211652" y="168747"/>
                    <a:pt x="208312" y="168747"/>
                  </a:cubicBezTo>
                  <a:cubicBezTo>
                    <a:pt x="198291" y="168747"/>
                    <a:pt x="193837" y="170417"/>
                    <a:pt x="189940" y="180994"/>
                  </a:cubicBezTo>
                  <a:cubicBezTo>
                    <a:pt x="177693" y="209387"/>
                    <a:pt x="147630" y="214397"/>
                    <a:pt x="132042" y="214397"/>
                  </a:cubicBezTo>
                  <a:cubicBezTo>
                    <a:pt x="90289" y="214397"/>
                    <a:pt x="48535" y="186561"/>
                    <a:pt x="39628" y="138684"/>
                  </a:cubicBezTo>
                  <a:lnTo>
                    <a:pt x="205528" y="138684"/>
                  </a:lnTo>
                  <a:close/>
                  <a:moveTo>
                    <a:pt x="40185" y="105281"/>
                  </a:moveTo>
                  <a:cubicBezTo>
                    <a:pt x="47979" y="64641"/>
                    <a:pt x="80825" y="34022"/>
                    <a:pt x="119795" y="34022"/>
                  </a:cubicBezTo>
                  <a:cubicBezTo>
                    <a:pt x="148744" y="34022"/>
                    <a:pt x="183260" y="47940"/>
                    <a:pt x="188270" y="105281"/>
                  </a:cubicBezTo>
                  <a:lnTo>
                    <a:pt x="40185" y="105281"/>
                  </a:ln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 47"/>
            <p:cNvSpPr/>
            <p:nvPr>
              <p:custDataLst>
                <p:tags r:id="rId61"/>
              </p:custDataLst>
            </p:nvPr>
          </p:nvSpPr>
          <p:spPr>
            <a:xfrm>
              <a:off x="8505158" y="5804004"/>
              <a:ext cx="278356" cy="243283"/>
            </a:xfrm>
            <a:custGeom>
              <a:avLst/>
              <a:gdLst>
                <a:gd name="connsiteX0" fmla="*/ 85840 w 278356"/>
                <a:gd name="connsiteY0" fmla="*/ 29569 h 243283"/>
                <a:gd name="connsiteX1" fmla="*/ 63572 w 278356"/>
                <a:gd name="connsiteY1" fmla="*/ 3403 h 243283"/>
                <a:gd name="connsiteX2" fmla="*/ 22932 w 278356"/>
                <a:gd name="connsiteY2" fmla="*/ 3403 h 243283"/>
                <a:gd name="connsiteX3" fmla="*/ 107 w 278356"/>
                <a:gd name="connsiteY3" fmla="*/ 20661 h 243283"/>
                <a:gd name="connsiteX4" fmla="*/ 22375 w 278356"/>
                <a:gd name="connsiteY4" fmla="*/ 37362 h 243283"/>
                <a:gd name="connsiteX5" fmla="*/ 47427 w 278356"/>
                <a:gd name="connsiteY5" fmla="*/ 37362 h 243283"/>
                <a:gd name="connsiteX6" fmla="*/ 47427 w 278356"/>
                <a:gd name="connsiteY6" fmla="*/ 209387 h 243283"/>
                <a:gd name="connsiteX7" fmla="*/ 22932 w 278356"/>
                <a:gd name="connsiteY7" fmla="*/ 209387 h 243283"/>
                <a:gd name="connsiteX8" fmla="*/ 107 w 278356"/>
                <a:gd name="connsiteY8" fmla="*/ 226645 h 243283"/>
                <a:gd name="connsiteX9" fmla="*/ 22375 w 278356"/>
                <a:gd name="connsiteY9" fmla="*/ 243346 h 243283"/>
                <a:gd name="connsiteX10" fmla="*/ 110892 w 278356"/>
                <a:gd name="connsiteY10" fmla="*/ 243346 h 243283"/>
                <a:gd name="connsiteX11" fmla="*/ 133161 w 278356"/>
                <a:gd name="connsiteY11" fmla="*/ 226645 h 243283"/>
                <a:gd name="connsiteX12" fmla="*/ 110336 w 278356"/>
                <a:gd name="connsiteY12" fmla="*/ 209387 h 243283"/>
                <a:gd name="connsiteX13" fmla="*/ 85840 w 278356"/>
                <a:gd name="connsiteY13" fmla="*/ 209387 h 243283"/>
                <a:gd name="connsiteX14" fmla="*/ 85840 w 278356"/>
                <a:gd name="connsiteY14" fmla="*/ 110849 h 243283"/>
                <a:gd name="connsiteX15" fmla="*/ 155429 w 278356"/>
                <a:gd name="connsiteY15" fmla="*/ 34022 h 243283"/>
                <a:gd name="connsiteX16" fmla="*/ 192729 w 278356"/>
                <a:gd name="connsiteY16" fmla="*/ 83013 h 243283"/>
                <a:gd name="connsiteX17" fmla="*/ 192729 w 278356"/>
                <a:gd name="connsiteY17" fmla="*/ 209387 h 243283"/>
                <a:gd name="connsiteX18" fmla="*/ 171017 w 278356"/>
                <a:gd name="connsiteY18" fmla="*/ 209387 h 243283"/>
                <a:gd name="connsiteX19" fmla="*/ 148192 w 278356"/>
                <a:gd name="connsiteY19" fmla="*/ 226645 h 243283"/>
                <a:gd name="connsiteX20" fmla="*/ 171017 w 278356"/>
                <a:gd name="connsiteY20" fmla="*/ 243346 h 243283"/>
                <a:gd name="connsiteX21" fmla="*/ 256194 w 278356"/>
                <a:gd name="connsiteY21" fmla="*/ 243346 h 243283"/>
                <a:gd name="connsiteX22" fmla="*/ 278463 w 278356"/>
                <a:gd name="connsiteY22" fmla="*/ 226645 h 243283"/>
                <a:gd name="connsiteX23" fmla="*/ 255638 w 278356"/>
                <a:gd name="connsiteY23" fmla="*/ 209387 h 243283"/>
                <a:gd name="connsiteX24" fmla="*/ 231142 w 278356"/>
                <a:gd name="connsiteY24" fmla="*/ 209387 h 243283"/>
                <a:gd name="connsiteX25" fmla="*/ 231142 w 278356"/>
                <a:gd name="connsiteY25" fmla="*/ 80229 h 243283"/>
                <a:gd name="connsiteX26" fmla="*/ 158770 w 278356"/>
                <a:gd name="connsiteY26" fmla="*/ 63 h 243283"/>
                <a:gd name="connsiteX27" fmla="*/ 85840 w 278356"/>
                <a:gd name="connsiteY27" fmla="*/ 29569 h 24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8356" h="243283">
                  <a:moveTo>
                    <a:pt x="85840" y="29569"/>
                  </a:moveTo>
                  <a:cubicBezTo>
                    <a:pt x="85840" y="11754"/>
                    <a:pt x="85840" y="3403"/>
                    <a:pt x="63572" y="3403"/>
                  </a:cubicBezTo>
                  <a:lnTo>
                    <a:pt x="22932" y="3403"/>
                  </a:lnTo>
                  <a:cubicBezTo>
                    <a:pt x="14024" y="3403"/>
                    <a:pt x="107" y="3403"/>
                    <a:pt x="107" y="20661"/>
                  </a:cubicBezTo>
                  <a:cubicBezTo>
                    <a:pt x="107" y="37362"/>
                    <a:pt x="14581" y="37362"/>
                    <a:pt x="22375" y="37362"/>
                  </a:cubicBezTo>
                  <a:lnTo>
                    <a:pt x="47427" y="37362"/>
                  </a:lnTo>
                  <a:lnTo>
                    <a:pt x="47427" y="209387"/>
                  </a:lnTo>
                  <a:lnTo>
                    <a:pt x="22932" y="209387"/>
                  </a:lnTo>
                  <a:cubicBezTo>
                    <a:pt x="14024" y="209387"/>
                    <a:pt x="107" y="209387"/>
                    <a:pt x="107" y="226645"/>
                  </a:cubicBezTo>
                  <a:cubicBezTo>
                    <a:pt x="107" y="243346"/>
                    <a:pt x="14581" y="243346"/>
                    <a:pt x="22375" y="243346"/>
                  </a:cubicBezTo>
                  <a:lnTo>
                    <a:pt x="110892" y="243346"/>
                  </a:lnTo>
                  <a:cubicBezTo>
                    <a:pt x="118686" y="243346"/>
                    <a:pt x="133161" y="243346"/>
                    <a:pt x="133161" y="226645"/>
                  </a:cubicBezTo>
                  <a:cubicBezTo>
                    <a:pt x="133161" y="209387"/>
                    <a:pt x="119243" y="209387"/>
                    <a:pt x="110336" y="209387"/>
                  </a:cubicBezTo>
                  <a:lnTo>
                    <a:pt x="85840" y="209387"/>
                  </a:lnTo>
                  <a:lnTo>
                    <a:pt x="85840" y="110849"/>
                  </a:lnTo>
                  <a:cubicBezTo>
                    <a:pt x="85840" y="55177"/>
                    <a:pt x="127037" y="34022"/>
                    <a:pt x="155429" y="34022"/>
                  </a:cubicBezTo>
                  <a:cubicBezTo>
                    <a:pt x="184935" y="34022"/>
                    <a:pt x="192729" y="49610"/>
                    <a:pt x="192729" y="83013"/>
                  </a:cubicBezTo>
                  <a:lnTo>
                    <a:pt x="192729" y="209387"/>
                  </a:lnTo>
                  <a:lnTo>
                    <a:pt x="171017" y="209387"/>
                  </a:lnTo>
                  <a:cubicBezTo>
                    <a:pt x="162110" y="209387"/>
                    <a:pt x="148192" y="209387"/>
                    <a:pt x="148192" y="226645"/>
                  </a:cubicBezTo>
                  <a:cubicBezTo>
                    <a:pt x="148192" y="243346"/>
                    <a:pt x="163223" y="243346"/>
                    <a:pt x="171017" y="243346"/>
                  </a:cubicBezTo>
                  <a:lnTo>
                    <a:pt x="256194" y="243346"/>
                  </a:lnTo>
                  <a:cubicBezTo>
                    <a:pt x="263988" y="243346"/>
                    <a:pt x="278463" y="243346"/>
                    <a:pt x="278463" y="226645"/>
                  </a:cubicBezTo>
                  <a:cubicBezTo>
                    <a:pt x="278463" y="209387"/>
                    <a:pt x="264545" y="209387"/>
                    <a:pt x="255638" y="209387"/>
                  </a:cubicBezTo>
                  <a:lnTo>
                    <a:pt x="231142" y="209387"/>
                  </a:lnTo>
                  <a:lnTo>
                    <a:pt x="231142" y="80229"/>
                  </a:lnTo>
                  <a:cubicBezTo>
                    <a:pt x="231142" y="24001"/>
                    <a:pt x="202750" y="63"/>
                    <a:pt x="158770" y="63"/>
                  </a:cubicBezTo>
                  <a:cubicBezTo>
                    <a:pt x="121470" y="63"/>
                    <a:pt x="96418" y="18991"/>
                    <a:pt x="85840" y="29569"/>
                  </a:cubicBez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 48"/>
            <p:cNvSpPr/>
            <p:nvPr>
              <p:custDataLst>
                <p:tags r:id="rId62"/>
              </p:custDataLst>
            </p:nvPr>
          </p:nvSpPr>
          <p:spPr>
            <a:xfrm>
              <a:off x="8804667" y="5738869"/>
              <a:ext cx="236046" cy="311758"/>
            </a:xfrm>
            <a:custGeom>
              <a:avLst/>
              <a:gdLst>
                <a:gd name="connsiteX0" fmla="*/ 109784 w 236046"/>
                <a:gd name="connsiteY0" fmla="*/ 102498 h 311758"/>
                <a:gd name="connsiteX1" fmla="*/ 201085 w 236046"/>
                <a:gd name="connsiteY1" fmla="*/ 102498 h 311758"/>
                <a:gd name="connsiteX2" fmla="*/ 223354 w 236046"/>
                <a:gd name="connsiteY2" fmla="*/ 85796 h 311758"/>
                <a:gd name="connsiteX3" fmla="*/ 201085 w 236046"/>
                <a:gd name="connsiteY3" fmla="*/ 68538 h 311758"/>
                <a:gd name="connsiteX4" fmla="*/ 109784 w 236046"/>
                <a:gd name="connsiteY4" fmla="*/ 68538 h 311758"/>
                <a:gd name="connsiteX5" fmla="*/ 109784 w 236046"/>
                <a:gd name="connsiteY5" fmla="*/ 22888 h 311758"/>
                <a:gd name="connsiteX6" fmla="*/ 90856 w 236046"/>
                <a:gd name="connsiteY6" fmla="*/ 63 h 311758"/>
                <a:gd name="connsiteX7" fmla="*/ 71371 w 236046"/>
                <a:gd name="connsiteY7" fmla="*/ 22888 h 311758"/>
                <a:gd name="connsiteX8" fmla="*/ 71371 w 236046"/>
                <a:gd name="connsiteY8" fmla="*/ 68538 h 311758"/>
                <a:gd name="connsiteX9" fmla="*/ 22937 w 236046"/>
                <a:gd name="connsiteY9" fmla="*/ 68538 h 311758"/>
                <a:gd name="connsiteX10" fmla="*/ 112 w 236046"/>
                <a:gd name="connsiteY10" fmla="*/ 85796 h 311758"/>
                <a:gd name="connsiteX11" fmla="*/ 22380 w 236046"/>
                <a:gd name="connsiteY11" fmla="*/ 102498 h 311758"/>
                <a:gd name="connsiteX12" fmla="*/ 71371 w 236046"/>
                <a:gd name="connsiteY12" fmla="*/ 102498 h 311758"/>
                <a:gd name="connsiteX13" fmla="*/ 71371 w 236046"/>
                <a:gd name="connsiteY13" fmla="*/ 238336 h 311758"/>
                <a:gd name="connsiteX14" fmla="*/ 149867 w 236046"/>
                <a:gd name="connsiteY14" fmla="*/ 311822 h 311758"/>
                <a:gd name="connsiteX15" fmla="*/ 236158 w 236046"/>
                <a:gd name="connsiteY15" fmla="*/ 238336 h 311758"/>
                <a:gd name="connsiteX16" fmla="*/ 216673 w 236046"/>
                <a:gd name="connsiteY16" fmla="*/ 216624 h 311758"/>
                <a:gd name="connsiteX17" fmla="*/ 197745 w 236046"/>
                <a:gd name="connsiteY17" fmla="*/ 237779 h 311758"/>
                <a:gd name="connsiteX18" fmla="*/ 152651 w 236046"/>
                <a:gd name="connsiteY18" fmla="*/ 277862 h 311758"/>
                <a:gd name="connsiteX19" fmla="*/ 109784 w 236046"/>
                <a:gd name="connsiteY19" fmla="*/ 234995 h 311758"/>
                <a:gd name="connsiteX20" fmla="*/ 109784 w 236046"/>
                <a:gd name="connsiteY20" fmla="*/ 102498 h 31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6046" h="311758">
                  <a:moveTo>
                    <a:pt x="109784" y="102498"/>
                  </a:moveTo>
                  <a:lnTo>
                    <a:pt x="201085" y="102498"/>
                  </a:lnTo>
                  <a:cubicBezTo>
                    <a:pt x="209436" y="102498"/>
                    <a:pt x="223354" y="102498"/>
                    <a:pt x="223354" y="85796"/>
                  </a:cubicBezTo>
                  <a:cubicBezTo>
                    <a:pt x="223354" y="68538"/>
                    <a:pt x="209992" y="68538"/>
                    <a:pt x="201085" y="68538"/>
                  </a:cubicBezTo>
                  <a:lnTo>
                    <a:pt x="109784" y="68538"/>
                  </a:lnTo>
                  <a:lnTo>
                    <a:pt x="109784" y="22888"/>
                  </a:lnTo>
                  <a:cubicBezTo>
                    <a:pt x="109784" y="12310"/>
                    <a:pt x="109784" y="63"/>
                    <a:pt x="90856" y="63"/>
                  </a:cubicBezTo>
                  <a:cubicBezTo>
                    <a:pt x="71371" y="63"/>
                    <a:pt x="71371" y="11754"/>
                    <a:pt x="71371" y="22888"/>
                  </a:cubicBezTo>
                  <a:lnTo>
                    <a:pt x="71371" y="68538"/>
                  </a:lnTo>
                  <a:lnTo>
                    <a:pt x="22937" y="68538"/>
                  </a:lnTo>
                  <a:cubicBezTo>
                    <a:pt x="14030" y="68538"/>
                    <a:pt x="112" y="68538"/>
                    <a:pt x="112" y="85796"/>
                  </a:cubicBezTo>
                  <a:cubicBezTo>
                    <a:pt x="112" y="102498"/>
                    <a:pt x="14030" y="102498"/>
                    <a:pt x="22380" y="102498"/>
                  </a:cubicBezTo>
                  <a:lnTo>
                    <a:pt x="71371" y="102498"/>
                  </a:lnTo>
                  <a:lnTo>
                    <a:pt x="71371" y="238336"/>
                  </a:lnTo>
                  <a:cubicBezTo>
                    <a:pt x="71371" y="291780"/>
                    <a:pt x="109227" y="311822"/>
                    <a:pt x="149867" y="311822"/>
                  </a:cubicBezTo>
                  <a:cubicBezTo>
                    <a:pt x="191064" y="311822"/>
                    <a:pt x="236158" y="287883"/>
                    <a:pt x="236158" y="238336"/>
                  </a:cubicBezTo>
                  <a:cubicBezTo>
                    <a:pt x="236158" y="228315"/>
                    <a:pt x="236158" y="216624"/>
                    <a:pt x="216673" y="216624"/>
                  </a:cubicBezTo>
                  <a:cubicBezTo>
                    <a:pt x="198301" y="216624"/>
                    <a:pt x="197745" y="228315"/>
                    <a:pt x="197745" y="237779"/>
                  </a:cubicBezTo>
                  <a:cubicBezTo>
                    <a:pt x="197188" y="272295"/>
                    <a:pt x="165455" y="277862"/>
                    <a:pt x="152651" y="277862"/>
                  </a:cubicBezTo>
                  <a:cubicBezTo>
                    <a:pt x="109784" y="277862"/>
                    <a:pt x="109784" y="248913"/>
                    <a:pt x="109784" y="234995"/>
                  </a:cubicBezTo>
                  <a:lnTo>
                    <a:pt x="109784" y="102498"/>
                  </a:ln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 49"/>
            <p:cNvSpPr/>
            <p:nvPr>
              <p:custDataLst>
                <p:tags r:id="rId63"/>
              </p:custDataLst>
            </p:nvPr>
          </p:nvSpPr>
          <p:spPr>
            <a:xfrm>
              <a:off x="9126444" y="5706579"/>
              <a:ext cx="209880" cy="340707"/>
            </a:xfrm>
            <a:custGeom>
              <a:avLst/>
              <a:gdLst>
                <a:gd name="connsiteX0" fmla="*/ 128718 w 209880"/>
                <a:gd name="connsiteY0" fmla="*/ 123653 h 340707"/>
                <a:gd name="connsiteX1" fmla="*/ 106449 w 209880"/>
                <a:gd name="connsiteY1" fmla="*/ 100828 h 340707"/>
                <a:gd name="connsiteX2" fmla="*/ 27396 w 209880"/>
                <a:gd name="connsiteY2" fmla="*/ 100828 h 340707"/>
                <a:gd name="connsiteX3" fmla="*/ 4571 w 209880"/>
                <a:gd name="connsiteY3" fmla="*/ 117529 h 340707"/>
                <a:gd name="connsiteX4" fmla="*/ 27396 w 209880"/>
                <a:gd name="connsiteY4" fmla="*/ 134787 h 340707"/>
                <a:gd name="connsiteX5" fmla="*/ 90305 w 209880"/>
                <a:gd name="connsiteY5" fmla="*/ 134787 h 340707"/>
                <a:gd name="connsiteX6" fmla="*/ 90305 w 209880"/>
                <a:gd name="connsiteY6" fmla="*/ 306811 h 340707"/>
                <a:gd name="connsiteX7" fmla="*/ 22942 w 209880"/>
                <a:gd name="connsiteY7" fmla="*/ 306811 h 340707"/>
                <a:gd name="connsiteX8" fmla="*/ 117 w 209880"/>
                <a:gd name="connsiteY8" fmla="*/ 324069 h 340707"/>
                <a:gd name="connsiteX9" fmla="*/ 22942 w 209880"/>
                <a:gd name="connsiteY9" fmla="*/ 340771 h 340707"/>
                <a:gd name="connsiteX10" fmla="*/ 187172 w 209880"/>
                <a:gd name="connsiteY10" fmla="*/ 340771 h 340707"/>
                <a:gd name="connsiteX11" fmla="*/ 209998 w 209880"/>
                <a:gd name="connsiteY11" fmla="*/ 324069 h 340707"/>
                <a:gd name="connsiteX12" fmla="*/ 187172 w 209880"/>
                <a:gd name="connsiteY12" fmla="*/ 306811 h 340707"/>
                <a:gd name="connsiteX13" fmla="*/ 128718 w 209880"/>
                <a:gd name="connsiteY13" fmla="*/ 306811 h 340707"/>
                <a:gd name="connsiteX14" fmla="*/ 128718 w 209880"/>
                <a:gd name="connsiteY14" fmla="*/ 123653 h 340707"/>
                <a:gd name="connsiteX15" fmla="*/ 128718 w 209880"/>
                <a:gd name="connsiteY15" fmla="*/ 27898 h 340707"/>
                <a:gd name="connsiteX16" fmla="*/ 100882 w 209880"/>
                <a:gd name="connsiteY16" fmla="*/ 63 h 340707"/>
                <a:gd name="connsiteX17" fmla="*/ 73046 w 209880"/>
                <a:gd name="connsiteY17" fmla="*/ 27898 h 340707"/>
                <a:gd name="connsiteX18" fmla="*/ 100882 w 209880"/>
                <a:gd name="connsiteY18" fmla="*/ 55734 h 340707"/>
                <a:gd name="connsiteX19" fmla="*/ 128718 w 209880"/>
                <a:gd name="connsiteY19" fmla="*/ 27898 h 34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880" h="340707">
                  <a:moveTo>
                    <a:pt x="128718" y="123653"/>
                  </a:moveTo>
                  <a:cubicBezTo>
                    <a:pt x="128718" y="106395"/>
                    <a:pt x="125377" y="100828"/>
                    <a:pt x="106449" y="100828"/>
                  </a:cubicBezTo>
                  <a:lnTo>
                    <a:pt x="27396" y="100828"/>
                  </a:lnTo>
                  <a:cubicBezTo>
                    <a:pt x="19045" y="100828"/>
                    <a:pt x="4571" y="100828"/>
                    <a:pt x="4571" y="117529"/>
                  </a:cubicBezTo>
                  <a:cubicBezTo>
                    <a:pt x="4571" y="134787"/>
                    <a:pt x="19045" y="134787"/>
                    <a:pt x="27396" y="134787"/>
                  </a:cubicBezTo>
                  <a:lnTo>
                    <a:pt x="90305" y="134787"/>
                  </a:lnTo>
                  <a:lnTo>
                    <a:pt x="90305" y="306811"/>
                  </a:lnTo>
                  <a:lnTo>
                    <a:pt x="22942" y="306811"/>
                  </a:lnTo>
                  <a:cubicBezTo>
                    <a:pt x="14035" y="306811"/>
                    <a:pt x="117" y="306811"/>
                    <a:pt x="117" y="324069"/>
                  </a:cubicBezTo>
                  <a:cubicBezTo>
                    <a:pt x="117" y="340771"/>
                    <a:pt x="14592" y="340771"/>
                    <a:pt x="22942" y="340771"/>
                  </a:cubicBezTo>
                  <a:lnTo>
                    <a:pt x="187172" y="340771"/>
                  </a:lnTo>
                  <a:cubicBezTo>
                    <a:pt x="195523" y="340771"/>
                    <a:pt x="209998" y="340771"/>
                    <a:pt x="209998" y="324069"/>
                  </a:cubicBezTo>
                  <a:cubicBezTo>
                    <a:pt x="209998" y="306811"/>
                    <a:pt x="195523" y="306811"/>
                    <a:pt x="187172" y="306811"/>
                  </a:cubicBezTo>
                  <a:lnTo>
                    <a:pt x="128718" y="306811"/>
                  </a:lnTo>
                  <a:lnTo>
                    <a:pt x="128718" y="123653"/>
                  </a:lnTo>
                  <a:close/>
                  <a:moveTo>
                    <a:pt x="128718" y="27898"/>
                  </a:moveTo>
                  <a:cubicBezTo>
                    <a:pt x="128718" y="12310"/>
                    <a:pt x="116470" y="63"/>
                    <a:pt x="100882" y="63"/>
                  </a:cubicBezTo>
                  <a:cubicBezTo>
                    <a:pt x="85294" y="63"/>
                    <a:pt x="73046" y="12310"/>
                    <a:pt x="73046" y="27898"/>
                  </a:cubicBezTo>
                  <a:cubicBezTo>
                    <a:pt x="73046" y="43486"/>
                    <a:pt x="85294" y="55734"/>
                    <a:pt x="100882" y="55734"/>
                  </a:cubicBezTo>
                  <a:cubicBezTo>
                    <a:pt x="116470" y="55734"/>
                    <a:pt x="128718" y="43486"/>
                    <a:pt x="128718" y="27898"/>
                  </a:cubicBez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 50"/>
            <p:cNvSpPr/>
            <p:nvPr>
              <p:custDataLst>
                <p:tags r:id="rId64"/>
              </p:custDataLst>
            </p:nvPr>
          </p:nvSpPr>
          <p:spPr>
            <a:xfrm>
              <a:off x="9373065" y="5804004"/>
              <a:ext cx="289490" cy="243283"/>
            </a:xfrm>
            <a:custGeom>
              <a:avLst/>
              <a:gdLst>
                <a:gd name="connsiteX0" fmla="*/ 63031 w 289490"/>
                <a:gd name="connsiteY0" fmla="*/ 20104 h 243283"/>
                <a:gd name="connsiteX1" fmla="*/ 40762 w 289490"/>
                <a:gd name="connsiteY1" fmla="*/ 3403 h 243283"/>
                <a:gd name="connsiteX2" fmla="*/ 22948 w 289490"/>
                <a:gd name="connsiteY2" fmla="*/ 3403 h 243283"/>
                <a:gd name="connsiteX3" fmla="*/ 122 w 289490"/>
                <a:gd name="connsiteY3" fmla="*/ 20104 h 243283"/>
                <a:gd name="connsiteX4" fmla="*/ 31855 w 289490"/>
                <a:gd name="connsiteY4" fmla="*/ 37362 h 243283"/>
                <a:gd name="connsiteX5" fmla="*/ 31855 w 289490"/>
                <a:gd name="connsiteY5" fmla="*/ 209387 h 243283"/>
                <a:gd name="connsiteX6" fmla="*/ 122 w 289490"/>
                <a:gd name="connsiteY6" fmla="*/ 226645 h 243283"/>
                <a:gd name="connsiteX7" fmla="*/ 22948 w 289490"/>
                <a:gd name="connsiteY7" fmla="*/ 243346 h 243283"/>
                <a:gd name="connsiteX8" fmla="*/ 71938 w 289490"/>
                <a:gd name="connsiteY8" fmla="*/ 243346 h 243283"/>
                <a:gd name="connsiteX9" fmla="*/ 94763 w 289490"/>
                <a:gd name="connsiteY9" fmla="*/ 226645 h 243283"/>
                <a:gd name="connsiteX10" fmla="*/ 63031 w 289490"/>
                <a:gd name="connsiteY10" fmla="*/ 209387 h 243283"/>
                <a:gd name="connsiteX11" fmla="*/ 63031 w 289490"/>
                <a:gd name="connsiteY11" fmla="*/ 109735 h 243283"/>
                <a:gd name="connsiteX12" fmla="*/ 108681 w 289490"/>
                <a:gd name="connsiteY12" fmla="*/ 34022 h 243283"/>
                <a:gd name="connsiteX13" fmla="*/ 129280 w 289490"/>
                <a:gd name="connsiteY13" fmla="*/ 79673 h 243283"/>
                <a:gd name="connsiteX14" fmla="*/ 129280 w 289490"/>
                <a:gd name="connsiteY14" fmla="*/ 209387 h 243283"/>
                <a:gd name="connsiteX15" fmla="*/ 104784 w 289490"/>
                <a:gd name="connsiteY15" fmla="*/ 226645 h 243283"/>
                <a:gd name="connsiteX16" fmla="*/ 127609 w 289490"/>
                <a:gd name="connsiteY16" fmla="*/ 243346 h 243283"/>
                <a:gd name="connsiteX17" fmla="*/ 169363 w 289490"/>
                <a:gd name="connsiteY17" fmla="*/ 243346 h 243283"/>
                <a:gd name="connsiteX18" fmla="*/ 192188 w 289490"/>
                <a:gd name="connsiteY18" fmla="*/ 226645 h 243283"/>
                <a:gd name="connsiteX19" fmla="*/ 160456 w 289490"/>
                <a:gd name="connsiteY19" fmla="*/ 209387 h 243283"/>
                <a:gd name="connsiteX20" fmla="*/ 160456 w 289490"/>
                <a:gd name="connsiteY20" fmla="*/ 109735 h 243283"/>
                <a:gd name="connsiteX21" fmla="*/ 206106 w 289490"/>
                <a:gd name="connsiteY21" fmla="*/ 34022 h 243283"/>
                <a:gd name="connsiteX22" fmla="*/ 226704 w 289490"/>
                <a:gd name="connsiteY22" fmla="*/ 79673 h 243283"/>
                <a:gd name="connsiteX23" fmla="*/ 226704 w 289490"/>
                <a:gd name="connsiteY23" fmla="*/ 209387 h 243283"/>
                <a:gd name="connsiteX24" fmla="*/ 202209 w 289490"/>
                <a:gd name="connsiteY24" fmla="*/ 226645 h 243283"/>
                <a:gd name="connsiteX25" fmla="*/ 225034 w 289490"/>
                <a:gd name="connsiteY25" fmla="*/ 243346 h 243283"/>
                <a:gd name="connsiteX26" fmla="*/ 266788 w 289490"/>
                <a:gd name="connsiteY26" fmla="*/ 243346 h 243283"/>
                <a:gd name="connsiteX27" fmla="*/ 289613 w 289490"/>
                <a:gd name="connsiteY27" fmla="*/ 226645 h 243283"/>
                <a:gd name="connsiteX28" fmla="*/ 257880 w 289490"/>
                <a:gd name="connsiteY28" fmla="*/ 209387 h 243283"/>
                <a:gd name="connsiteX29" fmla="*/ 257880 w 289490"/>
                <a:gd name="connsiteY29" fmla="*/ 74662 h 243283"/>
                <a:gd name="connsiteX30" fmla="*/ 208333 w 289490"/>
                <a:gd name="connsiteY30" fmla="*/ 63 h 243283"/>
                <a:gd name="connsiteX31" fmla="*/ 153218 w 289490"/>
                <a:gd name="connsiteY31" fmla="*/ 29012 h 243283"/>
                <a:gd name="connsiteX32" fmla="*/ 110908 w 289490"/>
                <a:gd name="connsiteY32" fmla="*/ 63 h 243283"/>
                <a:gd name="connsiteX33" fmla="*/ 63031 w 289490"/>
                <a:gd name="connsiteY33" fmla="*/ 20104 h 24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9490" h="243283">
                  <a:moveTo>
                    <a:pt x="63031" y="20104"/>
                  </a:moveTo>
                  <a:cubicBezTo>
                    <a:pt x="61917" y="3403"/>
                    <a:pt x="50783" y="3403"/>
                    <a:pt x="40762" y="3403"/>
                  </a:cubicBezTo>
                  <a:lnTo>
                    <a:pt x="22948" y="3403"/>
                  </a:lnTo>
                  <a:cubicBezTo>
                    <a:pt x="14597" y="3403"/>
                    <a:pt x="122" y="3403"/>
                    <a:pt x="122" y="20104"/>
                  </a:cubicBezTo>
                  <a:cubicBezTo>
                    <a:pt x="122" y="37362"/>
                    <a:pt x="11813" y="37362"/>
                    <a:pt x="31855" y="37362"/>
                  </a:cubicBezTo>
                  <a:lnTo>
                    <a:pt x="31855" y="209387"/>
                  </a:lnTo>
                  <a:cubicBezTo>
                    <a:pt x="11813" y="209387"/>
                    <a:pt x="122" y="209387"/>
                    <a:pt x="122" y="226645"/>
                  </a:cubicBezTo>
                  <a:cubicBezTo>
                    <a:pt x="122" y="243346"/>
                    <a:pt x="15154" y="243346"/>
                    <a:pt x="22948" y="243346"/>
                  </a:cubicBezTo>
                  <a:lnTo>
                    <a:pt x="71938" y="243346"/>
                  </a:lnTo>
                  <a:cubicBezTo>
                    <a:pt x="80289" y="243346"/>
                    <a:pt x="94763" y="243346"/>
                    <a:pt x="94763" y="226645"/>
                  </a:cubicBezTo>
                  <a:cubicBezTo>
                    <a:pt x="94763" y="209387"/>
                    <a:pt x="83072" y="209387"/>
                    <a:pt x="63031" y="209387"/>
                  </a:cubicBezTo>
                  <a:lnTo>
                    <a:pt x="63031" y="109735"/>
                  </a:lnTo>
                  <a:cubicBezTo>
                    <a:pt x="63031" y="60188"/>
                    <a:pt x="85856" y="34022"/>
                    <a:pt x="108681" y="34022"/>
                  </a:cubicBezTo>
                  <a:cubicBezTo>
                    <a:pt x="121486" y="34022"/>
                    <a:pt x="129280" y="43486"/>
                    <a:pt x="129280" y="79673"/>
                  </a:cubicBezTo>
                  <a:lnTo>
                    <a:pt x="129280" y="209387"/>
                  </a:lnTo>
                  <a:cubicBezTo>
                    <a:pt x="118702" y="209387"/>
                    <a:pt x="104784" y="209387"/>
                    <a:pt x="104784" y="226645"/>
                  </a:cubicBezTo>
                  <a:cubicBezTo>
                    <a:pt x="104784" y="243346"/>
                    <a:pt x="119816" y="243346"/>
                    <a:pt x="127609" y="243346"/>
                  </a:cubicBezTo>
                  <a:lnTo>
                    <a:pt x="169363" y="243346"/>
                  </a:lnTo>
                  <a:cubicBezTo>
                    <a:pt x="177714" y="243346"/>
                    <a:pt x="192188" y="243346"/>
                    <a:pt x="192188" y="226645"/>
                  </a:cubicBezTo>
                  <a:cubicBezTo>
                    <a:pt x="192188" y="209387"/>
                    <a:pt x="180497" y="209387"/>
                    <a:pt x="160456" y="209387"/>
                  </a:cubicBezTo>
                  <a:lnTo>
                    <a:pt x="160456" y="109735"/>
                  </a:lnTo>
                  <a:cubicBezTo>
                    <a:pt x="160456" y="60188"/>
                    <a:pt x="183281" y="34022"/>
                    <a:pt x="206106" y="34022"/>
                  </a:cubicBezTo>
                  <a:cubicBezTo>
                    <a:pt x="218910" y="34022"/>
                    <a:pt x="226704" y="43486"/>
                    <a:pt x="226704" y="79673"/>
                  </a:cubicBezTo>
                  <a:lnTo>
                    <a:pt x="226704" y="209387"/>
                  </a:lnTo>
                  <a:cubicBezTo>
                    <a:pt x="216127" y="209387"/>
                    <a:pt x="202209" y="209387"/>
                    <a:pt x="202209" y="226645"/>
                  </a:cubicBezTo>
                  <a:cubicBezTo>
                    <a:pt x="202209" y="243346"/>
                    <a:pt x="217240" y="243346"/>
                    <a:pt x="225034" y="243346"/>
                  </a:cubicBezTo>
                  <a:lnTo>
                    <a:pt x="266788" y="243346"/>
                  </a:lnTo>
                  <a:cubicBezTo>
                    <a:pt x="275138" y="243346"/>
                    <a:pt x="289613" y="243346"/>
                    <a:pt x="289613" y="226645"/>
                  </a:cubicBezTo>
                  <a:cubicBezTo>
                    <a:pt x="289613" y="209387"/>
                    <a:pt x="277922" y="209387"/>
                    <a:pt x="257880" y="209387"/>
                  </a:cubicBezTo>
                  <a:lnTo>
                    <a:pt x="257880" y="74662"/>
                  </a:lnTo>
                  <a:cubicBezTo>
                    <a:pt x="257880" y="63528"/>
                    <a:pt x="257880" y="63"/>
                    <a:pt x="208333" y="63"/>
                  </a:cubicBezTo>
                  <a:cubicBezTo>
                    <a:pt x="191631" y="63"/>
                    <a:pt x="168806" y="7300"/>
                    <a:pt x="153218" y="29012"/>
                  </a:cubicBezTo>
                  <a:cubicBezTo>
                    <a:pt x="144868" y="10084"/>
                    <a:pt x="129280" y="63"/>
                    <a:pt x="110908" y="63"/>
                  </a:cubicBezTo>
                  <a:cubicBezTo>
                    <a:pt x="93093" y="63"/>
                    <a:pt x="76392" y="7857"/>
                    <a:pt x="63031" y="20104"/>
                  </a:cubicBez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 51"/>
            <p:cNvSpPr/>
            <p:nvPr>
              <p:custDataLst>
                <p:tags r:id="rId65"/>
              </p:custDataLst>
            </p:nvPr>
          </p:nvSpPr>
          <p:spPr>
            <a:xfrm>
              <a:off x="9698183" y="5802334"/>
              <a:ext cx="227695" cy="248293"/>
            </a:xfrm>
            <a:custGeom>
              <a:avLst/>
              <a:gdLst>
                <a:gd name="connsiteX0" fmla="*/ 205554 w 227695"/>
                <a:gd name="connsiteY0" fmla="*/ 138684 h 248293"/>
                <a:gd name="connsiteX1" fmla="*/ 227823 w 227695"/>
                <a:gd name="connsiteY1" fmla="*/ 118086 h 248293"/>
                <a:gd name="connsiteX2" fmla="*/ 119821 w 227695"/>
                <a:gd name="connsiteY2" fmla="*/ 63 h 248293"/>
                <a:gd name="connsiteX3" fmla="*/ 128 w 227695"/>
                <a:gd name="connsiteY3" fmla="*/ 124210 h 248293"/>
                <a:gd name="connsiteX4" fmla="*/ 128171 w 227695"/>
                <a:gd name="connsiteY4" fmla="*/ 248357 h 248293"/>
                <a:gd name="connsiteX5" fmla="*/ 227823 w 227695"/>
                <a:gd name="connsiteY5" fmla="*/ 184335 h 248293"/>
                <a:gd name="connsiteX6" fmla="*/ 208338 w 227695"/>
                <a:gd name="connsiteY6" fmla="*/ 168747 h 248293"/>
                <a:gd name="connsiteX7" fmla="*/ 189966 w 227695"/>
                <a:gd name="connsiteY7" fmla="*/ 180994 h 248293"/>
                <a:gd name="connsiteX8" fmla="*/ 132068 w 227695"/>
                <a:gd name="connsiteY8" fmla="*/ 214397 h 248293"/>
                <a:gd name="connsiteX9" fmla="*/ 39654 w 227695"/>
                <a:gd name="connsiteY9" fmla="*/ 138684 h 248293"/>
                <a:gd name="connsiteX10" fmla="*/ 205554 w 227695"/>
                <a:gd name="connsiteY10" fmla="*/ 138684 h 248293"/>
                <a:gd name="connsiteX11" fmla="*/ 40211 w 227695"/>
                <a:gd name="connsiteY11" fmla="*/ 105281 h 248293"/>
                <a:gd name="connsiteX12" fmla="*/ 119821 w 227695"/>
                <a:gd name="connsiteY12" fmla="*/ 34022 h 248293"/>
                <a:gd name="connsiteX13" fmla="*/ 188296 w 227695"/>
                <a:gd name="connsiteY13" fmla="*/ 105281 h 248293"/>
                <a:gd name="connsiteX14" fmla="*/ 40211 w 227695"/>
                <a:gd name="connsiteY14" fmla="*/ 105281 h 24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695" h="248293">
                  <a:moveTo>
                    <a:pt x="205554" y="138684"/>
                  </a:moveTo>
                  <a:cubicBezTo>
                    <a:pt x="217245" y="138684"/>
                    <a:pt x="227823" y="138684"/>
                    <a:pt x="227823" y="118086"/>
                  </a:cubicBezTo>
                  <a:cubicBezTo>
                    <a:pt x="227823" y="54621"/>
                    <a:pt x="192193" y="63"/>
                    <a:pt x="119821" y="63"/>
                  </a:cubicBezTo>
                  <a:cubicBezTo>
                    <a:pt x="53572" y="63"/>
                    <a:pt x="128" y="55734"/>
                    <a:pt x="128" y="124210"/>
                  </a:cubicBezTo>
                  <a:cubicBezTo>
                    <a:pt x="128" y="192129"/>
                    <a:pt x="56356" y="248357"/>
                    <a:pt x="128171" y="248357"/>
                  </a:cubicBezTo>
                  <a:cubicBezTo>
                    <a:pt x="201657" y="248357"/>
                    <a:pt x="227823" y="198252"/>
                    <a:pt x="227823" y="184335"/>
                  </a:cubicBezTo>
                  <a:cubicBezTo>
                    <a:pt x="227823" y="168747"/>
                    <a:pt x="211678" y="168747"/>
                    <a:pt x="208338" y="168747"/>
                  </a:cubicBezTo>
                  <a:cubicBezTo>
                    <a:pt x="198317" y="168747"/>
                    <a:pt x="193863" y="170417"/>
                    <a:pt x="189966" y="180994"/>
                  </a:cubicBezTo>
                  <a:cubicBezTo>
                    <a:pt x="177719" y="209387"/>
                    <a:pt x="147656" y="214397"/>
                    <a:pt x="132068" y="214397"/>
                  </a:cubicBezTo>
                  <a:cubicBezTo>
                    <a:pt x="90315" y="214397"/>
                    <a:pt x="48562" y="186561"/>
                    <a:pt x="39654" y="138684"/>
                  </a:cubicBezTo>
                  <a:lnTo>
                    <a:pt x="205554" y="138684"/>
                  </a:lnTo>
                  <a:close/>
                  <a:moveTo>
                    <a:pt x="40211" y="105281"/>
                  </a:moveTo>
                  <a:cubicBezTo>
                    <a:pt x="48005" y="64641"/>
                    <a:pt x="80851" y="34022"/>
                    <a:pt x="119821" y="34022"/>
                  </a:cubicBezTo>
                  <a:cubicBezTo>
                    <a:pt x="148770" y="34022"/>
                    <a:pt x="183286" y="47940"/>
                    <a:pt x="188296" y="105281"/>
                  </a:cubicBezTo>
                  <a:lnTo>
                    <a:pt x="40211" y="105281"/>
                  </a:ln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 52"/>
            <p:cNvSpPr/>
            <p:nvPr>
              <p:custDataLst>
                <p:tags r:id="rId66"/>
              </p:custDataLst>
            </p:nvPr>
          </p:nvSpPr>
          <p:spPr>
            <a:xfrm>
              <a:off x="9966516" y="5804004"/>
              <a:ext cx="278356" cy="243283"/>
            </a:xfrm>
            <a:custGeom>
              <a:avLst/>
              <a:gdLst>
                <a:gd name="connsiteX0" fmla="*/ 85866 w 278356"/>
                <a:gd name="connsiteY0" fmla="*/ 29569 h 243283"/>
                <a:gd name="connsiteX1" fmla="*/ 63598 w 278356"/>
                <a:gd name="connsiteY1" fmla="*/ 3403 h 243283"/>
                <a:gd name="connsiteX2" fmla="*/ 22958 w 278356"/>
                <a:gd name="connsiteY2" fmla="*/ 3403 h 243283"/>
                <a:gd name="connsiteX3" fmla="*/ 133 w 278356"/>
                <a:gd name="connsiteY3" fmla="*/ 20661 h 243283"/>
                <a:gd name="connsiteX4" fmla="*/ 22401 w 278356"/>
                <a:gd name="connsiteY4" fmla="*/ 37362 h 243283"/>
                <a:gd name="connsiteX5" fmla="*/ 47453 w 278356"/>
                <a:gd name="connsiteY5" fmla="*/ 37362 h 243283"/>
                <a:gd name="connsiteX6" fmla="*/ 47453 w 278356"/>
                <a:gd name="connsiteY6" fmla="*/ 209387 h 243283"/>
                <a:gd name="connsiteX7" fmla="*/ 22958 w 278356"/>
                <a:gd name="connsiteY7" fmla="*/ 209387 h 243283"/>
                <a:gd name="connsiteX8" fmla="*/ 133 w 278356"/>
                <a:gd name="connsiteY8" fmla="*/ 226645 h 243283"/>
                <a:gd name="connsiteX9" fmla="*/ 22401 w 278356"/>
                <a:gd name="connsiteY9" fmla="*/ 243346 h 243283"/>
                <a:gd name="connsiteX10" fmla="*/ 110919 w 278356"/>
                <a:gd name="connsiteY10" fmla="*/ 243346 h 243283"/>
                <a:gd name="connsiteX11" fmla="*/ 133187 w 278356"/>
                <a:gd name="connsiteY11" fmla="*/ 226645 h 243283"/>
                <a:gd name="connsiteX12" fmla="*/ 110362 w 278356"/>
                <a:gd name="connsiteY12" fmla="*/ 209387 h 243283"/>
                <a:gd name="connsiteX13" fmla="*/ 85866 w 278356"/>
                <a:gd name="connsiteY13" fmla="*/ 209387 h 243283"/>
                <a:gd name="connsiteX14" fmla="*/ 85866 w 278356"/>
                <a:gd name="connsiteY14" fmla="*/ 110849 h 243283"/>
                <a:gd name="connsiteX15" fmla="*/ 155455 w 278356"/>
                <a:gd name="connsiteY15" fmla="*/ 34022 h 243283"/>
                <a:gd name="connsiteX16" fmla="*/ 192755 w 278356"/>
                <a:gd name="connsiteY16" fmla="*/ 83013 h 243283"/>
                <a:gd name="connsiteX17" fmla="*/ 192755 w 278356"/>
                <a:gd name="connsiteY17" fmla="*/ 209387 h 243283"/>
                <a:gd name="connsiteX18" fmla="*/ 171043 w 278356"/>
                <a:gd name="connsiteY18" fmla="*/ 209387 h 243283"/>
                <a:gd name="connsiteX19" fmla="*/ 148218 w 278356"/>
                <a:gd name="connsiteY19" fmla="*/ 226645 h 243283"/>
                <a:gd name="connsiteX20" fmla="*/ 171043 w 278356"/>
                <a:gd name="connsiteY20" fmla="*/ 243346 h 243283"/>
                <a:gd name="connsiteX21" fmla="*/ 256220 w 278356"/>
                <a:gd name="connsiteY21" fmla="*/ 243346 h 243283"/>
                <a:gd name="connsiteX22" fmla="*/ 278489 w 278356"/>
                <a:gd name="connsiteY22" fmla="*/ 226645 h 243283"/>
                <a:gd name="connsiteX23" fmla="*/ 255664 w 278356"/>
                <a:gd name="connsiteY23" fmla="*/ 209387 h 243283"/>
                <a:gd name="connsiteX24" fmla="*/ 231168 w 278356"/>
                <a:gd name="connsiteY24" fmla="*/ 209387 h 243283"/>
                <a:gd name="connsiteX25" fmla="*/ 231168 w 278356"/>
                <a:gd name="connsiteY25" fmla="*/ 80229 h 243283"/>
                <a:gd name="connsiteX26" fmla="*/ 158796 w 278356"/>
                <a:gd name="connsiteY26" fmla="*/ 63 h 243283"/>
                <a:gd name="connsiteX27" fmla="*/ 85866 w 278356"/>
                <a:gd name="connsiteY27" fmla="*/ 29569 h 24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8356" h="243283">
                  <a:moveTo>
                    <a:pt x="85866" y="29569"/>
                  </a:moveTo>
                  <a:cubicBezTo>
                    <a:pt x="85866" y="11754"/>
                    <a:pt x="85866" y="3403"/>
                    <a:pt x="63598" y="3403"/>
                  </a:cubicBezTo>
                  <a:lnTo>
                    <a:pt x="22958" y="3403"/>
                  </a:lnTo>
                  <a:cubicBezTo>
                    <a:pt x="14051" y="3403"/>
                    <a:pt x="133" y="3403"/>
                    <a:pt x="133" y="20661"/>
                  </a:cubicBezTo>
                  <a:cubicBezTo>
                    <a:pt x="133" y="37362"/>
                    <a:pt x="14607" y="37362"/>
                    <a:pt x="22401" y="37362"/>
                  </a:cubicBezTo>
                  <a:lnTo>
                    <a:pt x="47453" y="37362"/>
                  </a:lnTo>
                  <a:lnTo>
                    <a:pt x="47453" y="209387"/>
                  </a:lnTo>
                  <a:lnTo>
                    <a:pt x="22958" y="209387"/>
                  </a:lnTo>
                  <a:cubicBezTo>
                    <a:pt x="14051" y="209387"/>
                    <a:pt x="133" y="209387"/>
                    <a:pt x="133" y="226645"/>
                  </a:cubicBezTo>
                  <a:cubicBezTo>
                    <a:pt x="133" y="243346"/>
                    <a:pt x="14607" y="243346"/>
                    <a:pt x="22401" y="243346"/>
                  </a:cubicBezTo>
                  <a:lnTo>
                    <a:pt x="110919" y="243346"/>
                  </a:lnTo>
                  <a:cubicBezTo>
                    <a:pt x="118712" y="243346"/>
                    <a:pt x="133187" y="243346"/>
                    <a:pt x="133187" y="226645"/>
                  </a:cubicBezTo>
                  <a:cubicBezTo>
                    <a:pt x="133187" y="209387"/>
                    <a:pt x="119269" y="209387"/>
                    <a:pt x="110362" y="209387"/>
                  </a:cubicBezTo>
                  <a:lnTo>
                    <a:pt x="85866" y="209387"/>
                  </a:lnTo>
                  <a:lnTo>
                    <a:pt x="85866" y="110849"/>
                  </a:lnTo>
                  <a:cubicBezTo>
                    <a:pt x="85866" y="55177"/>
                    <a:pt x="127063" y="34022"/>
                    <a:pt x="155455" y="34022"/>
                  </a:cubicBezTo>
                  <a:cubicBezTo>
                    <a:pt x="184961" y="34022"/>
                    <a:pt x="192755" y="49610"/>
                    <a:pt x="192755" y="83013"/>
                  </a:cubicBezTo>
                  <a:lnTo>
                    <a:pt x="192755" y="209387"/>
                  </a:lnTo>
                  <a:lnTo>
                    <a:pt x="171043" y="209387"/>
                  </a:lnTo>
                  <a:cubicBezTo>
                    <a:pt x="162136" y="209387"/>
                    <a:pt x="148218" y="209387"/>
                    <a:pt x="148218" y="226645"/>
                  </a:cubicBezTo>
                  <a:cubicBezTo>
                    <a:pt x="148218" y="243346"/>
                    <a:pt x="163249" y="243346"/>
                    <a:pt x="171043" y="243346"/>
                  </a:cubicBezTo>
                  <a:lnTo>
                    <a:pt x="256220" y="243346"/>
                  </a:lnTo>
                  <a:cubicBezTo>
                    <a:pt x="264014" y="243346"/>
                    <a:pt x="278489" y="243346"/>
                    <a:pt x="278489" y="226645"/>
                  </a:cubicBezTo>
                  <a:cubicBezTo>
                    <a:pt x="278489" y="209387"/>
                    <a:pt x="264571" y="209387"/>
                    <a:pt x="255664" y="209387"/>
                  </a:cubicBezTo>
                  <a:lnTo>
                    <a:pt x="231168" y="209387"/>
                  </a:lnTo>
                  <a:lnTo>
                    <a:pt x="231168" y="80229"/>
                  </a:lnTo>
                  <a:cubicBezTo>
                    <a:pt x="231168" y="24001"/>
                    <a:pt x="202776" y="63"/>
                    <a:pt x="158796" y="63"/>
                  </a:cubicBezTo>
                  <a:cubicBezTo>
                    <a:pt x="121496" y="63"/>
                    <a:pt x="96444" y="18991"/>
                    <a:pt x="85866" y="29569"/>
                  </a:cubicBez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 53"/>
            <p:cNvSpPr/>
            <p:nvPr>
              <p:custDataLst>
                <p:tags r:id="rId67"/>
              </p:custDataLst>
            </p:nvPr>
          </p:nvSpPr>
          <p:spPr>
            <a:xfrm>
              <a:off x="10266025" y="5738869"/>
              <a:ext cx="236046" cy="311758"/>
            </a:xfrm>
            <a:custGeom>
              <a:avLst/>
              <a:gdLst>
                <a:gd name="connsiteX0" fmla="*/ 109810 w 236046"/>
                <a:gd name="connsiteY0" fmla="*/ 102498 h 311758"/>
                <a:gd name="connsiteX1" fmla="*/ 201111 w 236046"/>
                <a:gd name="connsiteY1" fmla="*/ 102498 h 311758"/>
                <a:gd name="connsiteX2" fmla="*/ 223380 w 236046"/>
                <a:gd name="connsiteY2" fmla="*/ 85796 h 311758"/>
                <a:gd name="connsiteX3" fmla="*/ 201111 w 236046"/>
                <a:gd name="connsiteY3" fmla="*/ 68538 h 311758"/>
                <a:gd name="connsiteX4" fmla="*/ 109810 w 236046"/>
                <a:gd name="connsiteY4" fmla="*/ 68538 h 311758"/>
                <a:gd name="connsiteX5" fmla="*/ 109810 w 236046"/>
                <a:gd name="connsiteY5" fmla="*/ 22888 h 311758"/>
                <a:gd name="connsiteX6" fmla="*/ 90882 w 236046"/>
                <a:gd name="connsiteY6" fmla="*/ 63 h 311758"/>
                <a:gd name="connsiteX7" fmla="*/ 71397 w 236046"/>
                <a:gd name="connsiteY7" fmla="*/ 22888 h 311758"/>
                <a:gd name="connsiteX8" fmla="*/ 71397 w 236046"/>
                <a:gd name="connsiteY8" fmla="*/ 68538 h 311758"/>
                <a:gd name="connsiteX9" fmla="*/ 22963 w 236046"/>
                <a:gd name="connsiteY9" fmla="*/ 68538 h 311758"/>
                <a:gd name="connsiteX10" fmla="*/ 138 w 236046"/>
                <a:gd name="connsiteY10" fmla="*/ 85796 h 311758"/>
                <a:gd name="connsiteX11" fmla="*/ 22407 w 236046"/>
                <a:gd name="connsiteY11" fmla="*/ 102498 h 311758"/>
                <a:gd name="connsiteX12" fmla="*/ 71397 w 236046"/>
                <a:gd name="connsiteY12" fmla="*/ 102498 h 311758"/>
                <a:gd name="connsiteX13" fmla="*/ 71397 w 236046"/>
                <a:gd name="connsiteY13" fmla="*/ 238336 h 311758"/>
                <a:gd name="connsiteX14" fmla="*/ 149894 w 236046"/>
                <a:gd name="connsiteY14" fmla="*/ 311822 h 311758"/>
                <a:gd name="connsiteX15" fmla="*/ 236184 w 236046"/>
                <a:gd name="connsiteY15" fmla="*/ 238336 h 311758"/>
                <a:gd name="connsiteX16" fmla="*/ 216699 w 236046"/>
                <a:gd name="connsiteY16" fmla="*/ 216624 h 311758"/>
                <a:gd name="connsiteX17" fmla="*/ 197771 w 236046"/>
                <a:gd name="connsiteY17" fmla="*/ 237779 h 311758"/>
                <a:gd name="connsiteX18" fmla="*/ 152677 w 236046"/>
                <a:gd name="connsiteY18" fmla="*/ 277862 h 311758"/>
                <a:gd name="connsiteX19" fmla="*/ 109810 w 236046"/>
                <a:gd name="connsiteY19" fmla="*/ 234995 h 311758"/>
                <a:gd name="connsiteX20" fmla="*/ 109810 w 236046"/>
                <a:gd name="connsiteY20" fmla="*/ 102498 h 31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6046" h="311758">
                  <a:moveTo>
                    <a:pt x="109810" y="102498"/>
                  </a:moveTo>
                  <a:lnTo>
                    <a:pt x="201111" y="102498"/>
                  </a:lnTo>
                  <a:cubicBezTo>
                    <a:pt x="209462" y="102498"/>
                    <a:pt x="223380" y="102498"/>
                    <a:pt x="223380" y="85796"/>
                  </a:cubicBezTo>
                  <a:cubicBezTo>
                    <a:pt x="223380" y="68538"/>
                    <a:pt x="210019" y="68538"/>
                    <a:pt x="201111" y="68538"/>
                  </a:cubicBezTo>
                  <a:lnTo>
                    <a:pt x="109810" y="68538"/>
                  </a:lnTo>
                  <a:lnTo>
                    <a:pt x="109810" y="22888"/>
                  </a:lnTo>
                  <a:cubicBezTo>
                    <a:pt x="109810" y="12310"/>
                    <a:pt x="109810" y="63"/>
                    <a:pt x="90882" y="63"/>
                  </a:cubicBezTo>
                  <a:cubicBezTo>
                    <a:pt x="71397" y="63"/>
                    <a:pt x="71397" y="11754"/>
                    <a:pt x="71397" y="22888"/>
                  </a:cubicBezTo>
                  <a:lnTo>
                    <a:pt x="71397" y="68538"/>
                  </a:lnTo>
                  <a:lnTo>
                    <a:pt x="22963" y="68538"/>
                  </a:lnTo>
                  <a:cubicBezTo>
                    <a:pt x="14056" y="68538"/>
                    <a:pt x="138" y="68538"/>
                    <a:pt x="138" y="85796"/>
                  </a:cubicBezTo>
                  <a:cubicBezTo>
                    <a:pt x="138" y="102498"/>
                    <a:pt x="14056" y="102498"/>
                    <a:pt x="22407" y="102498"/>
                  </a:cubicBezTo>
                  <a:lnTo>
                    <a:pt x="71397" y="102498"/>
                  </a:lnTo>
                  <a:lnTo>
                    <a:pt x="71397" y="238336"/>
                  </a:lnTo>
                  <a:cubicBezTo>
                    <a:pt x="71397" y="291780"/>
                    <a:pt x="109254" y="311822"/>
                    <a:pt x="149894" y="311822"/>
                  </a:cubicBezTo>
                  <a:cubicBezTo>
                    <a:pt x="191090" y="311822"/>
                    <a:pt x="236184" y="287883"/>
                    <a:pt x="236184" y="238336"/>
                  </a:cubicBezTo>
                  <a:cubicBezTo>
                    <a:pt x="236184" y="228315"/>
                    <a:pt x="236184" y="216624"/>
                    <a:pt x="216699" y="216624"/>
                  </a:cubicBezTo>
                  <a:cubicBezTo>
                    <a:pt x="198328" y="216624"/>
                    <a:pt x="197771" y="228315"/>
                    <a:pt x="197771" y="237779"/>
                  </a:cubicBezTo>
                  <a:cubicBezTo>
                    <a:pt x="197214" y="272295"/>
                    <a:pt x="165482" y="277862"/>
                    <a:pt x="152677" y="277862"/>
                  </a:cubicBezTo>
                  <a:cubicBezTo>
                    <a:pt x="109810" y="277862"/>
                    <a:pt x="109810" y="248913"/>
                    <a:pt x="109810" y="234995"/>
                  </a:cubicBezTo>
                  <a:lnTo>
                    <a:pt x="109810" y="102498"/>
                  </a:ln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 54"/>
            <p:cNvSpPr/>
            <p:nvPr>
              <p:custDataLst>
                <p:tags r:id="rId68"/>
              </p:custDataLst>
            </p:nvPr>
          </p:nvSpPr>
          <p:spPr>
            <a:xfrm>
              <a:off x="10640690" y="5660929"/>
              <a:ext cx="146972" cy="432008"/>
            </a:xfrm>
            <a:custGeom>
              <a:avLst/>
              <a:gdLst>
                <a:gd name="connsiteX0" fmla="*/ 147115 w 146972"/>
                <a:gd name="connsiteY0" fmla="*/ 416484 h 432008"/>
                <a:gd name="connsiteX1" fmla="*/ 133198 w 146972"/>
                <a:gd name="connsiteY1" fmla="*/ 399226 h 432008"/>
                <a:gd name="connsiteX2" fmla="*/ 38556 w 146972"/>
                <a:gd name="connsiteY2" fmla="*/ 216067 h 432008"/>
                <a:gd name="connsiteX3" fmla="*/ 134311 w 146972"/>
                <a:gd name="connsiteY3" fmla="*/ 32352 h 432008"/>
                <a:gd name="connsiteX4" fmla="*/ 147115 w 146972"/>
                <a:gd name="connsiteY4" fmla="*/ 15651 h 432008"/>
                <a:gd name="connsiteX5" fmla="*/ 129857 w 146972"/>
                <a:gd name="connsiteY5" fmla="*/ 63 h 432008"/>
                <a:gd name="connsiteX6" fmla="*/ 143 w 146972"/>
                <a:gd name="connsiteY6" fmla="*/ 216067 h 432008"/>
                <a:gd name="connsiteX7" fmla="*/ 45237 w 146972"/>
                <a:gd name="connsiteY7" fmla="*/ 360256 h 432008"/>
                <a:gd name="connsiteX8" fmla="*/ 129857 w 146972"/>
                <a:gd name="connsiteY8" fmla="*/ 432072 h 432008"/>
                <a:gd name="connsiteX9" fmla="*/ 147115 w 146972"/>
                <a:gd name="connsiteY9" fmla="*/ 416484 h 43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72" h="432008">
                  <a:moveTo>
                    <a:pt x="147115" y="416484"/>
                  </a:moveTo>
                  <a:cubicBezTo>
                    <a:pt x="147115" y="408133"/>
                    <a:pt x="143218" y="405906"/>
                    <a:pt x="133198" y="399226"/>
                  </a:cubicBezTo>
                  <a:cubicBezTo>
                    <a:pt x="64165" y="352462"/>
                    <a:pt x="38556" y="278419"/>
                    <a:pt x="38556" y="216067"/>
                  </a:cubicBezTo>
                  <a:cubicBezTo>
                    <a:pt x="38556" y="160396"/>
                    <a:pt x="59711" y="83013"/>
                    <a:pt x="134311" y="32352"/>
                  </a:cubicBezTo>
                  <a:cubicBezTo>
                    <a:pt x="143218" y="26228"/>
                    <a:pt x="147115" y="24001"/>
                    <a:pt x="147115" y="15651"/>
                  </a:cubicBezTo>
                  <a:cubicBezTo>
                    <a:pt x="147115" y="11197"/>
                    <a:pt x="144332" y="63"/>
                    <a:pt x="129857" y="63"/>
                  </a:cubicBezTo>
                  <a:cubicBezTo>
                    <a:pt x="113713" y="63"/>
                    <a:pt x="143" y="73549"/>
                    <a:pt x="143" y="216067"/>
                  </a:cubicBezTo>
                  <a:cubicBezTo>
                    <a:pt x="143" y="282316"/>
                    <a:pt x="25752" y="332420"/>
                    <a:pt x="45237" y="360256"/>
                  </a:cubicBezTo>
                  <a:cubicBezTo>
                    <a:pt x="74743" y="400896"/>
                    <a:pt x="116496" y="432072"/>
                    <a:pt x="129857" y="432072"/>
                  </a:cubicBezTo>
                  <a:cubicBezTo>
                    <a:pt x="144332" y="432072"/>
                    <a:pt x="147115" y="420937"/>
                    <a:pt x="147115" y="416484"/>
                  </a:cubicBez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 55"/>
            <p:cNvSpPr/>
            <p:nvPr>
              <p:custDataLst>
                <p:tags r:id="rId69"/>
              </p:custDataLst>
            </p:nvPr>
          </p:nvSpPr>
          <p:spPr>
            <a:xfrm>
              <a:off x="10885641" y="5660929"/>
              <a:ext cx="146972" cy="432008"/>
            </a:xfrm>
            <a:custGeom>
              <a:avLst/>
              <a:gdLst>
                <a:gd name="connsiteX0" fmla="*/ 147121 w 146972"/>
                <a:gd name="connsiteY0" fmla="*/ 216067 h 432008"/>
                <a:gd name="connsiteX1" fmla="*/ 102027 w 146972"/>
                <a:gd name="connsiteY1" fmla="*/ 71879 h 432008"/>
                <a:gd name="connsiteX2" fmla="*/ 17407 w 146972"/>
                <a:gd name="connsiteY2" fmla="*/ 63 h 432008"/>
                <a:gd name="connsiteX3" fmla="*/ 148 w 146972"/>
                <a:gd name="connsiteY3" fmla="*/ 15651 h 432008"/>
                <a:gd name="connsiteX4" fmla="*/ 9056 w 146972"/>
                <a:gd name="connsiteY4" fmla="*/ 29569 h 432008"/>
                <a:gd name="connsiteX5" fmla="*/ 108707 w 146972"/>
                <a:gd name="connsiteY5" fmla="*/ 216067 h 432008"/>
                <a:gd name="connsiteX6" fmla="*/ 12953 w 146972"/>
                <a:gd name="connsiteY6" fmla="*/ 399782 h 432008"/>
                <a:gd name="connsiteX7" fmla="*/ 148 w 146972"/>
                <a:gd name="connsiteY7" fmla="*/ 416484 h 432008"/>
                <a:gd name="connsiteX8" fmla="*/ 17407 w 146972"/>
                <a:gd name="connsiteY8" fmla="*/ 432072 h 432008"/>
                <a:gd name="connsiteX9" fmla="*/ 147121 w 146972"/>
                <a:gd name="connsiteY9" fmla="*/ 216067 h 43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72" h="432008">
                  <a:moveTo>
                    <a:pt x="147121" y="216067"/>
                  </a:moveTo>
                  <a:cubicBezTo>
                    <a:pt x="147121" y="149818"/>
                    <a:pt x="121512" y="99714"/>
                    <a:pt x="102027" y="71879"/>
                  </a:cubicBezTo>
                  <a:cubicBezTo>
                    <a:pt x="72521" y="31239"/>
                    <a:pt x="30768" y="63"/>
                    <a:pt x="17407" y="63"/>
                  </a:cubicBezTo>
                  <a:cubicBezTo>
                    <a:pt x="3489" y="63"/>
                    <a:pt x="148" y="11197"/>
                    <a:pt x="148" y="15651"/>
                  </a:cubicBezTo>
                  <a:cubicBezTo>
                    <a:pt x="148" y="24001"/>
                    <a:pt x="6272" y="27898"/>
                    <a:pt x="9056" y="29569"/>
                  </a:cubicBezTo>
                  <a:cubicBezTo>
                    <a:pt x="100357" y="90250"/>
                    <a:pt x="108707" y="179881"/>
                    <a:pt x="108707" y="216067"/>
                  </a:cubicBezTo>
                  <a:cubicBezTo>
                    <a:pt x="108707" y="271738"/>
                    <a:pt x="88109" y="349121"/>
                    <a:pt x="12953" y="399782"/>
                  </a:cubicBezTo>
                  <a:cubicBezTo>
                    <a:pt x="4602" y="405349"/>
                    <a:pt x="148" y="408133"/>
                    <a:pt x="148" y="416484"/>
                  </a:cubicBezTo>
                  <a:cubicBezTo>
                    <a:pt x="148" y="420937"/>
                    <a:pt x="3489" y="432072"/>
                    <a:pt x="17407" y="432072"/>
                  </a:cubicBezTo>
                  <a:cubicBezTo>
                    <a:pt x="33551" y="432072"/>
                    <a:pt x="147121" y="358586"/>
                    <a:pt x="147121" y="216067"/>
                  </a:cubicBezTo>
                  <a:close/>
                </a:path>
              </a:pathLst>
            </a:custGeom>
            <a:grpFill/>
            <a:ln w="55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286000" y="4324785"/>
            <a:ext cx="8763000" cy="5636646"/>
            <a:chOff x="2286000" y="4324785"/>
            <a:chExt cx="8763000" cy="5636646"/>
          </a:xfrm>
        </p:grpSpPr>
        <p:grpSp>
          <p:nvGrpSpPr>
            <p:cNvPr id="86" name="Group 85"/>
            <p:cNvGrpSpPr/>
            <p:nvPr/>
          </p:nvGrpSpPr>
          <p:grpSpPr>
            <a:xfrm>
              <a:off x="2286000" y="6057900"/>
              <a:ext cx="8763000" cy="3903531"/>
              <a:chOff x="2286000" y="6057900"/>
              <a:chExt cx="8763000" cy="3903531"/>
            </a:xfrm>
          </p:grpSpPr>
          <p:sp>
            <p:nvSpPr>
              <p:cNvPr id="60" name="Multi-document 59"/>
              <p:cNvSpPr/>
              <p:nvPr/>
            </p:nvSpPr>
            <p:spPr>
              <a:xfrm>
                <a:off x="2286000" y="6057900"/>
                <a:ext cx="8763000" cy="3903531"/>
              </a:xfrm>
              <a:prstGeom prst="flowChartMultidocument">
                <a:avLst/>
              </a:prstGeom>
              <a:solidFill>
                <a:srgbClr val="F0FDFD"/>
              </a:solidFill>
              <a:ln w="38100">
                <a:solidFill>
                  <a:srgbClr val="0058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noProof="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362200" y="6819900"/>
                <a:ext cx="746760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"Given the transfer news text, analyze and evaluate the likelihood of </a:t>
                </a:r>
                <a:r>
                  <a:rPr lang="en-US" sz="2000" b="1" noProof="0" dirty="0">
                    <a:solidFill>
                      <a:srgbClr val="005840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PLAYER</a:t>
                </a:r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 transferring to </a:t>
                </a:r>
                <a:r>
                  <a:rPr lang="en-US" sz="2000" b="1" noProof="0" dirty="0">
                    <a:solidFill>
                      <a:srgbClr val="005840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CLUB</a:t>
                </a:r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. </a:t>
                </a:r>
              </a:p>
              <a:p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Provide your response in JSON format with the following keys: {</a:t>
                </a:r>
              </a:p>
              <a:p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  </a:t>
                </a:r>
                <a:r>
                  <a:rPr lang="en-US" sz="2000" b="1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'language</a:t>
                </a:r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': (e.g., '</a:t>
                </a:r>
                <a:r>
                  <a:rPr lang="en-US" sz="2000" noProof="0" dirty="0" err="1">
                    <a:solidFill>
                      <a:srgbClr val="005840"/>
                    </a:solidFill>
                    <a:latin typeface="Georgia" panose="02040502050405020303" pitchFamily="18" charset="0"/>
                  </a:rPr>
                  <a:t>english</a:t>
                </a:r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', '</a:t>
                </a:r>
                <a:r>
                  <a:rPr lang="en-US" sz="2000" noProof="0" dirty="0" err="1">
                    <a:solidFill>
                      <a:srgbClr val="005840"/>
                    </a:solidFill>
                    <a:latin typeface="Georgia" panose="02040502050405020303" pitchFamily="18" charset="0"/>
                  </a:rPr>
                  <a:t>german</a:t>
                </a:r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', '</a:t>
                </a:r>
                <a:r>
                  <a:rPr lang="en-US" sz="2000" noProof="0" dirty="0" err="1">
                    <a:solidFill>
                      <a:srgbClr val="005840"/>
                    </a:solidFill>
                    <a:latin typeface="Georgia" panose="02040502050405020303" pitchFamily="18" charset="0"/>
                  </a:rPr>
                  <a:t>scots</a:t>
                </a:r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', etc.),</a:t>
                </a:r>
              </a:p>
              <a:p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  </a:t>
                </a:r>
                <a:r>
                  <a:rPr lang="en-US" sz="2000" b="1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'confidence</a:t>
                </a:r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': -1, -0.5, 0, 0.5, 1 (where -1 means 'very unlikely’, </a:t>
                </a:r>
              </a:p>
              <a:p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          -0.5 'unlikely', 0 'neutral', 0.5 'possible', 1 'very possible’),   </a:t>
                </a:r>
              </a:p>
              <a:p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  </a:t>
                </a:r>
                <a:r>
                  <a:rPr lang="en-US" sz="2000" b="1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'reason</a:t>
                </a:r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': A brief explanation of the confidence score.</a:t>
                </a:r>
              </a:p>
              <a:p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}. Respond strictly in JSON format. No additional text. </a:t>
                </a:r>
              </a:p>
              <a:p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News content: </a:t>
                </a:r>
                <a:r>
                  <a:rPr lang="en-US" sz="2000" b="1" noProof="0" dirty="0">
                    <a:solidFill>
                      <a:srgbClr val="005840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r>
                  <a:rPr lang="en-US" sz="2000" noProof="0" dirty="0">
                    <a:solidFill>
                      <a:srgbClr val="005840"/>
                    </a:solidFill>
                    <a:latin typeface="Georgia" panose="02040502050405020303" pitchFamily="18" charset="0"/>
                  </a:rPr>
                  <a:t> "</a:t>
                </a:r>
              </a:p>
            </p:txBody>
          </p:sp>
        </p:grpSp>
        <p:cxnSp>
          <p:nvCxnSpPr>
            <p:cNvPr id="62" name="Straight Arrow Connector 61"/>
            <p:cNvCxnSpPr/>
            <p:nvPr/>
          </p:nvCxnSpPr>
          <p:spPr>
            <a:xfrm>
              <a:off x="7467600" y="4324785"/>
              <a:ext cx="0" cy="2037915"/>
            </a:xfrm>
            <a:prstGeom prst="straightConnector1">
              <a:avLst/>
            </a:prstGeom>
            <a:ln w="38100" cap="flat" cmpd="sng" algn="ctr">
              <a:solidFill>
                <a:srgbClr val="00584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/>
          <p:cNvCxnSpPr/>
          <p:nvPr/>
        </p:nvCxnSpPr>
        <p:spPr>
          <a:xfrm>
            <a:off x="10058400" y="7257741"/>
            <a:ext cx="2286000" cy="0"/>
          </a:xfrm>
          <a:prstGeom prst="straightConnector1">
            <a:avLst/>
          </a:prstGeom>
          <a:ln w="38100" cap="flat" cmpd="sng" algn="ctr">
            <a:solidFill>
              <a:srgbClr val="0058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12496800" y="6362700"/>
            <a:ext cx="4724400" cy="918495"/>
            <a:chOff x="12573000" y="7429500"/>
            <a:chExt cx="4724400" cy="918495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3000" y="7429500"/>
              <a:ext cx="905938" cy="918495"/>
            </a:xfrm>
            <a:prstGeom prst="rect">
              <a:avLst/>
            </a:prstGeom>
          </p:spPr>
        </p:pic>
        <p:sp>
          <p:nvSpPr>
            <p:cNvPr id="77" name="文本框 5 2"/>
            <p:cNvSpPr txBox="1"/>
            <p:nvPr/>
          </p:nvSpPr>
          <p:spPr>
            <a:xfrm>
              <a:off x="13704710" y="7577114"/>
              <a:ext cx="35926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en-US" sz="40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GPT-3.5 turbo</a:t>
              </a:r>
              <a:endParaRPr lang="en-US" sz="40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5" name="文本框 5 3"/>
          <p:cNvSpPr txBox="1"/>
          <p:nvPr/>
        </p:nvSpPr>
        <p:spPr>
          <a:xfrm>
            <a:off x="12684530" y="2757834"/>
            <a:ext cx="4870066" cy="2609432"/>
          </a:xfrm>
          <a:prstGeom prst="rect">
            <a:avLst/>
          </a:prstGeom>
          <a:solidFill>
            <a:srgbClr val="F0FDFD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noProof="0" dirty="0" err="1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Syuzhet</a:t>
            </a:r>
            <a:r>
              <a:rPr lang="en-US" sz="28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 package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en-US" sz="2800" noProof="0" dirty="0" err="1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ords</a:t>
            </a:r>
            <a:r>
              <a:rPr lang="en-US" sz="28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 matched against a sentiment lexicon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Scores summed up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DB7C81F-9B03-1F1D-6155-AE18C8B87AD0}"/>
              </a:ext>
            </a:extLst>
          </p:cNvPr>
          <p:cNvGrpSpPr/>
          <p:nvPr/>
        </p:nvGrpSpPr>
        <p:grpSpPr>
          <a:xfrm>
            <a:off x="11201400" y="7734300"/>
            <a:ext cx="6369705" cy="2133585"/>
            <a:chOff x="11201400" y="7662195"/>
            <a:chExt cx="6369705" cy="213358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BF17801-EB17-0DAF-2E11-B2C2B5974C95}"/>
                </a:ext>
              </a:extLst>
            </p:cNvPr>
            <p:cNvSpPr/>
            <p:nvPr/>
          </p:nvSpPr>
          <p:spPr>
            <a:xfrm>
              <a:off x="11201400" y="7662195"/>
              <a:ext cx="6369705" cy="2133585"/>
            </a:xfrm>
            <a:prstGeom prst="rect">
              <a:avLst/>
            </a:prstGeom>
            <a:solidFill>
              <a:srgbClr val="F0FD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0491010-AF0B-6A45-B599-B8282A8FECD2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11353800" y="7788661"/>
              <a:ext cx="6087424" cy="1893562"/>
              <a:chOff x="13339434" y="12477132"/>
              <a:chExt cx="7280903" cy="2264808"/>
            </a:xfrm>
            <a:solidFill>
              <a:srgbClr val="005840"/>
            </a:solidFill>
          </p:grpSpPr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DB517ECD-A927-3AB2-3BBC-9EA54AE5097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9434" y="12477132"/>
                <a:ext cx="346679" cy="362369"/>
              </a:xfrm>
              <a:custGeom>
                <a:avLst/>
                <a:gdLst>
                  <a:gd name="connsiteX0" fmla="*/ 185394 w 346679"/>
                  <a:gd name="connsiteY0" fmla="*/ 10207 h 362369"/>
                  <a:gd name="connsiteX1" fmla="*/ 173754 w 346679"/>
                  <a:gd name="connsiteY1" fmla="*/ 85 h 362369"/>
                  <a:gd name="connsiteX2" fmla="*/ 161608 w 346679"/>
                  <a:gd name="connsiteY2" fmla="*/ 10207 h 362369"/>
                  <a:gd name="connsiteX3" fmla="*/ 56844 w 346679"/>
                  <a:gd name="connsiteY3" fmla="*/ 312856 h 362369"/>
                  <a:gd name="connsiteX4" fmla="*/ 161 w 346679"/>
                  <a:gd name="connsiteY4" fmla="*/ 346765 h 362369"/>
                  <a:gd name="connsiteX5" fmla="*/ 161 w 346679"/>
                  <a:gd name="connsiteY5" fmla="*/ 362454 h 362369"/>
                  <a:gd name="connsiteX6" fmla="*/ 51783 w 346679"/>
                  <a:gd name="connsiteY6" fmla="*/ 360935 h 362369"/>
                  <a:gd name="connsiteX7" fmla="*/ 109985 w 346679"/>
                  <a:gd name="connsiteY7" fmla="*/ 362454 h 362369"/>
                  <a:gd name="connsiteX8" fmla="*/ 109985 w 346679"/>
                  <a:gd name="connsiteY8" fmla="*/ 346765 h 362369"/>
                  <a:gd name="connsiteX9" fmla="*/ 72028 w 346679"/>
                  <a:gd name="connsiteY9" fmla="*/ 320953 h 362369"/>
                  <a:gd name="connsiteX10" fmla="*/ 73040 w 346679"/>
                  <a:gd name="connsiteY10" fmla="*/ 313362 h 362369"/>
                  <a:gd name="connsiteX11" fmla="*/ 96320 w 346679"/>
                  <a:gd name="connsiteY11" fmla="*/ 247063 h 362369"/>
                  <a:gd name="connsiteX12" fmla="*/ 221328 w 346679"/>
                  <a:gd name="connsiteY12" fmla="*/ 247063 h 362369"/>
                  <a:gd name="connsiteX13" fmla="*/ 248151 w 346679"/>
                  <a:gd name="connsiteY13" fmla="*/ 324496 h 362369"/>
                  <a:gd name="connsiteX14" fmla="*/ 249669 w 346679"/>
                  <a:gd name="connsiteY14" fmla="*/ 331582 h 362369"/>
                  <a:gd name="connsiteX15" fmla="*/ 207663 w 346679"/>
                  <a:gd name="connsiteY15" fmla="*/ 346765 h 362369"/>
                  <a:gd name="connsiteX16" fmla="*/ 207663 w 346679"/>
                  <a:gd name="connsiteY16" fmla="*/ 362454 h 362369"/>
                  <a:gd name="connsiteX17" fmla="*/ 280542 w 346679"/>
                  <a:gd name="connsiteY17" fmla="*/ 360935 h 362369"/>
                  <a:gd name="connsiteX18" fmla="*/ 346841 w 346679"/>
                  <a:gd name="connsiteY18" fmla="*/ 362454 h 362369"/>
                  <a:gd name="connsiteX19" fmla="*/ 346841 w 346679"/>
                  <a:gd name="connsiteY19" fmla="*/ 346765 h 362369"/>
                  <a:gd name="connsiteX20" fmla="*/ 337731 w 346679"/>
                  <a:gd name="connsiteY20" fmla="*/ 346765 h 362369"/>
                  <a:gd name="connsiteX21" fmla="*/ 294712 w 346679"/>
                  <a:gd name="connsiteY21" fmla="*/ 326521 h 362369"/>
                  <a:gd name="connsiteX22" fmla="*/ 185394 w 346679"/>
                  <a:gd name="connsiteY22" fmla="*/ 10207 h 362369"/>
                  <a:gd name="connsiteX23" fmla="*/ 158571 w 346679"/>
                  <a:gd name="connsiteY23" fmla="*/ 66890 h 362369"/>
                  <a:gd name="connsiteX24" fmla="*/ 215761 w 346679"/>
                  <a:gd name="connsiteY24" fmla="*/ 231373 h 362369"/>
                  <a:gd name="connsiteX25" fmla="*/ 101888 w 346679"/>
                  <a:gd name="connsiteY25" fmla="*/ 231373 h 362369"/>
                  <a:gd name="connsiteX26" fmla="*/ 158571 w 346679"/>
                  <a:gd name="connsiteY26" fmla="*/ 66890 h 36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6679" h="362369">
                    <a:moveTo>
                      <a:pt x="185394" y="10207"/>
                    </a:moveTo>
                    <a:cubicBezTo>
                      <a:pt x="182864" y="3627"/>
                      <a:pt x="181852" y="85"/>
                      <a:pt x="173754" y="85"/>
                    </a:cubicBezTo>
                    <a:cubicBezTo>
                      <a:pt x="165656" y="85"/>
                      <a:pt x="164138" y="3121"/>
                      <a:pt x="161608" y="10207"/>
                    </a:cubicBezTo>
                    <a:lnTo>
                      <a:pt x="56844" y="312856"/>
                    </a:lnTo>
                    <a:cubicBezTo>
                      <a:pt x="47735" y="338667"/>
                      <a:pt x="27491" y="346259"/>
                      <a:pt x="161" y="346765"/>
                    </a:cubicBezTo>
                    <a:lnTo>
                      <a:pt x="161" y="362454"/>
                    </a:lnTo>
                    <a:cubicBezTo>
                      <a:pt x="11801" y="361948"/>
                      <a:pt x="33564" y="360935"/>
                      <a:pt x="51783" y="360935"/>
                    </a:cubicBezTo>
                    <a:cubicBezTo>
                      <a:pt x="67473" y="360935"/>
                      <a:pt x="93790" y="361948"/>
                      <a:pt x="109985" y="362454"/>
                    </a:cubicBezTo>
                    <a:lnTo>
                      <a:pt x="109985" y="346765"/>
                    </a:lnTo>
                    <a:cubicBezTo>
                      <a:pt x="84680" y="346765"/>
                      <a:pt x="72028" y="334112"/>
                      <a:pt x="72028" y="320953"/>
                    </a:cubicBezTo>
                    <a:cubicBezTo>
                      <a:pt x="72028" y="319435"/>
                      <a:pt x="72534" y="314374"/>
                      <a:pt x="73040" y="313362"/>
                    </a:cubicBezTo>
                    <a:lnTo>
                      <a:pt x="96320" y="247063"/>
                    </a:lnTo>
                    <a:lnTo>
                      <a:pt x="221328" y="247063"/>
                    </a:lnTo>
                    <a:lnTo>
                      <a:pt x="248151" y="324496"/>
                    </a:lnTo>
                    <a:cubicBezTo>
                      <a:pt x="248657" y="326521"/>
                      <a:pt x="249669" y="329557"/>
                      <a:pt x="249669" y="331582"/>
                    </a:cubicBezTo>
                    <a:cubicBezTo>
                      <a:pt x="249669" y="346765"/>
                      <a:pt x="221328" y="346765"/>
                      <a:pt x="207663" y="346765"/>
                    </a:cubicBezTo>
                    <a:lnTo>
                      <a:pt x="207663" y="362454"/>
                    </a:lnTo>
                    <a:cubicBezTo>
                      <a:pt x="225883" y="360935"/>
                      <a:pt x="261310" y="360935"/>
                      <a:pt x="280542" y="360935"/>
                    </a:cubicBezTo>
                    <a:cubicBezTo>
                      <a:pt x="302304" y="360935"/>
                      <a:pt x="325585" y="361442"/>
                      <a:pt x="346841" y="362454"/>
                    </a:cubicBezTo>
                    <a:lnTo>
                      <a:pt x="346841" y="346765"/>
                    </a:lnTo>
                    <a:lnTo>
                      <a:pt x="337731" y="346765"/>
                    </a:lnTo>
                    <a:cubicBezTo>
                      <a:pt x="307365" y="346765"/>
                      <a:pt x="300280" y="343222"/>
                      <a:pt x="294712" y="326521"/>
                    </a:cubicBezTo>
                    <a:lnTo>
                      <a:pt x="185394" y="10207"/>
                    </a:lnTo>
                    <a:close/>
                    <a:moveTo>
                      <a:pt x="158571" y="66890"/>
                    </a:moveTo>
                    <a:lnTo>
                      <a:pt x="215761" y="231373"/>
                    </a:lnTo>
                    <a:lnTo>
                      <a:pt x="101888" y="231373"/>
                    </a:lnTo>
                    <a:lnTo>
                      <a:pt x="158571" y="66890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07D0495C-818C-9CAD-8572-5E85C1C2B60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720024" y="12612768"/>
                <a:ext cx="192824" cy="232300"/>
              </a:xfrm>
              <a:custGeom>
                <a:avLst/>
                <a:gdLst>
                  <a:gd name="connsiteX0" fmla="*/ 42175 w 192824"/>
                  <a:gd name="connsiteY0" fmla="*/ 116488 h 232300"/>
                  <a:gd name="connsiteX1" fmla="*/ 110499 w 192824"/>
                  <a:gd name="connsiteY1" fmla="*/ 12737 h 232300"/>
                  <a:gd name="connsiteX2" fmla="*/ 164652 w 192824"/>
                  <a:gd name="connsiteY2" fmla="*/ 31463 h 232300"/>
                  <a:gd name="connsiteX3" fmla="*/ 140865 w 192824"/>
                  <a:gd name="connsiteY3" fmla="*/ 54744 h 232300"/>
                  <a:gd name="connsiteX4" fmla="*/ 164146 w 192824"/>
                  <a:gd name="connsiteY4" fmla="*/ 78024 h 232300"/>
                  <a:gd name="connsiteX5" fmla="*/ 187426 w 192824"/>
                  <a:gd name="connsiteY5" fmla="*/ 54238 h 232300"/>
                  <a:gd name="connsiteX6" fmla="*/ 109993 w 192824"/>
                  <a:gd name="connsiteY6" fmla="*/ 85 h 232300"/>
                  <a:gd name="connsiteX7" fmla="*/ 169 w 192824"/>
                  <a:gd name="connsiteY7" fmla="*/ 117500 h 232300"/>
                  <a:gd name="connsiteX8" fmla="*/ 108980 w 192824"/>
                  <a:gd name="connsiteY8" fmla="*/ 232386 h 232300"/>
                  <a:gd name="connsiteX9" fmla="*/ 192993 w 192824"/>
                  <a:gd name="connsiteY9" fmla="*/ 166592 h 232300"/>
                  <a:gd name="connsiteX10" fmla="*/ 186414 w 192824"/>
                  <a:gd name="connsiteY10" fmla="*/ 161531 h 232300"/>
                  <a:gd name="connsiteX11" fmla="*/ 179835 w 192824"/>
                  <a:gd name="connsiteY11" fmla="*/ 166592 h 232300"/>
                  <a:gd name="connsiteX12" fmla="*/ 113535 w 192824"/>
                  <a:gd name="connsiteY12" fmla="*/ 219733 h 232300"/>
                  <a:gd name="connsiteX13" fmla="*/ 42175 w 192824"/>
                  <a:gd name="connsiteY13" fmla="*/ 116488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2824" h="232300">
                    <a:moveTo>
                      <a:pt x="42175" y="116488"/>
                    </a:moveTo>
                    <a:cubicBezTo>
                      <a:pt x="42175" y="33994"/>
                      <a:pt x="83675" y="12737"/>
                      <a:pt x="110499" y="12737"/>
                    </a:cubicBezTo>
                    <a:cubicBezTo>
                      <a:pt x="115054" y="12737"/>
                      <a:pt x="146938" y="13243"/>
                      <a:pt x="164652" y="31463"/>
                    </a:cubicBezTo>
                    <a:cubicBezTo>
                      <a:pt x="143902" y="32981"/>
                      <a:pt x="140865" y="48164"/>
                      <a:pt x="140865" y="54744"/>
                    </a:cubicBezTo>
                    <a:cubicBezTo>
                      <a:pt x="140865" y="67902"/>
                      <a:pt x="149975" y="78024"/>
                      <a:pt x="164146" y="78024"/>
                    </a:cubicBezTo>
                    <a:cubicBezTo>
                      <a:pt x="177304" y="78024"/>
                      <a:pt x="187426" y="69421"/>
                      <a:pt x="187426" y="54238"/>
                    </a:cubicBezTo>
                    <a:cubicBezTo>
                      <a:pt x="187426" y="19823"/>
                      <a:pt x="148963" y="85"/>
                      <a:pt x="109993" y="85"/>
                    </a:cubicBezTo>
                    <a:cubicBezTo>
                      <a:pt x="46730" y="85"/>
                      <a:pt x="169" y="54744"/>
                      <a:pt x="169" y="117500"/>
                    </a:cubicBezTo>
                    <a:cubicBezTo>
                      <a:pt x="169" y="182281"/>
                      <a:pt x="50273" y="232386"/>
                      <a:pt x="108980" y="232386"/>
                    </a:cubicBezTo>
                    <a:cubicBezTo>
                      <a:pt x="176798" y="232386"/>
                      <a:pt x="192993" y="171653"/>
                      <a:pt x="192993" y="166592"/>
                    </a:cubicBezTo>
                    <a:cubicBezTo>
                      <a:pt x="192993" y="161531"/>
                      <a:pt x="187932" y="161531"/>
                      <a:pt x="186414" y="161531"/>
                    </a:cubicBezTo>
                    <a:cubicBezTo>
                      <a:pt x="181859" y="161531"/>
                      <a:pt x="180847" y="163556"/>
                      <a:pt x="179835" y="166592"/>
                    </a:cubicBezTo>
                    <a:cubicBezTo>
                      <a:pt x="165158" y="213660"/>
                      <a:pt x="132261" y="219733"/>
                      <a:pt x="113535" y="219733"/>
                    </a:cubicBezTo>
                    <a:cubicBezTo>
                      <a:pt x="86712" y="219733"/>
                      <a:pt x="42175" y="197971"/>
                      <a:pt x="42175" y="116488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3037CE4D-0C9A-C2E5-06EA-2EBDC248B704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944958" y="12612768"/>
                <a:ext cx="192824" cy="232300"/>
              </a:xfrm>
              <a:custGeom>
                <a:avLst/>
                <a:gdLst>
                  <a:gd name="connsiteX0" fmla="*/ 42179 w 192824"/>
                  <a:gd name="connsiteY0" fmla="*/ 116488 h 232300"/>
                  <a:gd name="connsiteX1" fmla="*/ 110503 w 192824"/>
                  <a:gd name="connsiteY1" fmla="*/ 12737 h 232300"/>
                  <a:gd name="connsiteX2" fmla="*/ 164656 w 192824"/>
                  <a:gd name="connsiteY2" fmla="*/ 31463 h 232300"/>
                  <a:gd name="connsiteX3" fmla="*/ 140869 w 192824"/>
                  <a:gd name="connsiteY3" fmla="*/ 54744 h 232300"/>
                  <a:gd name="connsiteX4" fmla="*/ 164150 w 192824"/>
                  <a:gd name="connsiteY4" fmla="*/ 78024 h 232300"/>
                  <a:gd name="connsiteX5" fmla="*/ 187431 w 192824"/>
                  <a:gd name="connsiteY5" fmla="*/ 54238 h 232300"/>
                  <a:gd name="connsiteX6" fmla="*/ 109997 w 192824"/>
                  <a:gd name="connsiteY6" fmla="*/ 85 h 232300"/>
                  <a:gd name="connsiteX7" fmla="*/ 173 w 192824"/>
                  <a:gd name="connsiteY7" fmla="*/ 117500 h 232300"/>
                  <a:gd name="connsiteX8" fmla="*/ 108985 w 192824"/>
                  <a:gd name="connsiteY8" fmla="*/ 232386 h 232300"/>
                  <a:gd name="connsiteX9" fmla="*/ 192998 w 192824"/>
                  <a:gd name="connsiteY9" fmla="*/ 166592 h 232300"/>
                  <a:gd name="connsiteX10" fmla="*/ 186418 w 192824"/>
                  <a:gd name="connsiteY10" fmla="*/ 161531 h 232300"/>
                  <a:gd name="connsiteX11" fmla="*/ 179839 w 192824"/>
                  <a:gd name="connsiteY11" fmla="*/ 166592 h 232300"/>
                  <a:gd name="connsiteX12" fmla="*/ 113540 w 192824"/>
                  <a:gd name="connsiteY12" fmla="*/ 219733 h 232300"/>
                  <a:gd name="connsiteX13" fmla="*/ 42179 w 192824"/>
                  <a:gd name="connsiteY13" fmla="*/ 116488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2824" h="232300">
                    <a:moveTo>
                      <a:pt x="42179" y="116488"/>
                    </a:moveTo>
                    <a:cubicBezTo>
                      <a:pt x="42179" y="33994"/>
                      <a:pt x="83680" y="12737"/>
                      <a:pt x="110503" y="12737"/>
                    </a:cubicBezTo>
                    <a:cubicBezTo>
                      <a:pt x="115058" y="12737"/>
                      <a:pt x="146943" y="13243"/>
                      <a:pt x="164656" y="31463"/>
                    </a:cubicBezTo>
                    <a:cubicBezTo>
                      <a:pt x="143906" y="32981"/>
                      <a:pt x="140869" y="48164"/>
                      <a:pt x="140869" y="54744"/>
                    </a:cubicBezTo>
                    <a:cubicBezTo>
                      <a:pt x="140869" y="67902"/>
                      <a:pt x="149979" y="78024"/>
                      <a:pt x="164150" y="78024"/>
                    </a:cubicBezTo>
                    <a:cubicBezTo>
                      <a:pt x="177309" y="78024"/>
                      <a:pt x="187431" y="69421"/>
                      <a:pt x="187431" y="54238"/>
                    </a:cubicBezTo>
                    <a:cubicBezTo>
                      <a:pt x="187431" y="19823"/>
                      <a:pt x="148967" y="85"/>
                      <a:pt x="109997" y="85"/>
                    </a:cubicBezTo>
                    <a:cubicBezTo>
                      <a:pt x="46734" y="85"/>
                      <a:pt x="173" y="54744"/>
                      <a:pt x="173" y="117500"/>
                    </a:cubicBezTo>
                    <a:cubicBezTo>
                      <a:pt x="173" y="182281"/>
                      <a:pt x="50277" y="232386"/>
                      <a:pt x="108985" y="232386"/>
                    </a:cubicBezTo>
                    <a:cubicBezTo>
                      <a:pt x="176803" y="232386"/>
                      <a:pt x="192998" y="171653"/>
                      <a:pt x="192998" y="166592"/>
                    </a:cubicBezTo>
                    <a:cubicBezTo>
                      <a:pt x="192998" y="161531"/>
                      <a:pt x="187937" y="161531"/>
                      <a:pt x="186418" y="161531"/>
                    </a:cubicBezTo>
                    <a:cubicBezTo>
                      <a:pt x="181864" y="161531"/>
                      <a:pt x="180851" y="163556"/>
                      <a:pt x="179839" y="166592"/>
                    </a:cubicBezTo>
                    <a:cubicBezTo>
                      <a:pt x="165162" y="213660"/>
                      <a:pt x="132266" y="219733"/>
                      <a:pt x="113540" y="219733"/>
                    </a:cubicBezTo>
                    <a:cubicBezTo>
                      <a:pt x="86716" y="219733"/>
                      <a:pt x="42179" y="197971"/>
                      <a:pt x="42179" y="116488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421C09D1-EB2B-1877-58AC-1EC92EF259C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4168881" y="12615804"/>
                <a:ext cx="254569" cy="229264"/>
              </a:xfrm>
              <a:custGeom>
                <a:avLst/>
                <a:gdLst>
                  <a:gd name="connsiteX0" fmla="*/ 181868 w 254569"/>
                  <a:gd name="connsiteY0" fmla="*/ 183800 h 229264"/>
                  <a:gd name="connsiteX1" fmla="*/ 181868 w 254569"/>
                  <a:gd name="connsiteY1" fmla="*/ 229349 h 229264"/>
                  <a:gd name="connsiteX2" fmla="*/ 254747 w 254569"/>
                  <a:gd name="connsiteY2" fmla="*/ 223782 h 229264"/>
                  <a:gd name="connsiteX3" fmla="*/ 254747 w 254569"/>
                  <a:gd name="connsiteY3" fmla="*/ 208093 h 229264"/>
                  <a:gd name="connsiteX4" fmla="*/ 215271 w 254569"/>
                  <a:gd name="connsiteY4" fmla="*/ 179751 h 229264"/>
                  <a:gd name="connsiteX5" fmla="*/ 215271 w 254569"/>
                  <a:gd name="connsiteY5" fmla="*/ 85 h 229264"/>
                  <a:gd name="connsiteX6" fmla="*/ 140874 w 254569"/>
                  <a:gd name="connsiteY6" fmla="*/ 5652 h 229264"/>
                  <a:gd name="connsiteX7" fmla="*/ 140874 w 254569"/>
                  <a:gd name="connsiteY7" fmla="*/ 21341 h 229264"/>
                  <a:gd name="connsiteX8" fmla="*/ 180350 w 254569"/>
                  <a:gd name="connsiteY8" fmla="*/ 49683 h 229264"/>
                  <a:gd name="connsiteX9" fmla="*/ 180350 w 254569"/>
                  <a:gd name="connsiteY9" fmla="*/ 139769 h 229264"/>
                  <a:gd name="connsiteX10" fmla="*/ 119111 w 254569"/>
                  <a:gd name="connsiteY10" fmla="*/ 218215 h 229264"/>
                  <a:gd name="connsiteX11" fmla="*/ 74574 w 254569"/>
                  <a:gd name="connsiteY11" fmla="*/ 168111 h 229264"/>
                  <a:gd name="connsiteX12" fmla="*/ 74574 w 254569"/>
                  <a:gd name="connsiteY12" fmla="*/ 85 h 229264"/>
                  <a:gd name="connsiteX13" fmla="*/ 177 w 254569"/>
                  <a:gd name="connsiteY13" fmla="*/ 5652 h 229264"/>
                  <a:gd name="connsiteX14" fmla="*/ 177 w 254569"/>
                  <a:gd name="connsiteY14" fmla="*/ 21341 h 229264"/>
                  <a:gd name="connsiteX15" fmla="*/ 39653 w 254569"/>
                  <a:gd name="connsiteY15" fmla="*/ 67902 h 229264"/>
                  <a:gd name="connsiteX16" fmla="*/ 39653 w 254569"/>
                  <a:gd name="connsiteY16" fmla="*/ 143818 h 229264"/>
                  <a:gd name="connsiteX17" fmla="*/ 116581 w 254569"/>
                  <a:gd name="connsiteY17" fmla="*/ 229349 h 229264"/>
                  <a:gd name="connsiteX18" fmla="*/ 181868 w 254569"/>
                  <a:gd name="connsiteY18" fmla="*/ 183800 h 229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569" h="229264">
                    <a:moveTo>
                      <a:pt x="181868" y="183800"/>
                    </a:moveTo>
                    <a:lnTo>
                      <a:pt x="181868" y="229349"/>
                    </a:lnTo>
                    <a:lnTo>
                      <a:pt x="254747" y="223782"/>
                    </a:lnTo>
                    <a:lnTo>
                      <a:pt x="254747" y="208093"/>
                    </a:lnTo>
                    <a:cubicBezTo>
                      <a:pt x="219320" y="208093"/>
                      <a:pt x="215271" y="204550"/>
                      <a:pt x="215271" y="179751"/>
                    </a:cubicBezTo>
                    <a:lnTo>
                      <a:pt x="215271" y="85"/>
                    </a:lnTo>
                    <a:lnTo>
                      <a:pt x="140874" y="5652"/>
                    </a:lnTo>
                    <a:lnTo>
                      <a:pt x="140874" y="21341"/>
                    </a:lnTo>
                    <a:cubicBezTo>
                      <a:pt x="176301" y="21341"/>
                      <a:pt x="180350" y="24884"/>
                      <a:pt x="180350" y="49683"/>
                    </a:cubicBezTo>
                    <a:lnTo>
                      <a:pt x="180350" y="139769"/>
                    </a:lnTo>
                    <a:cubicBezTo>
                      <a:pt x="180350" y="183800"/>
                      <a:pt x="156057" y="218215"/>
                      <a:pt x="119111" y="218215"/>
                    </a:cubicBezTo>
                    <a:cubicBezTo>
                      <a:pt x="76599" y="218215"/>
                      <a:pt x="74574" y="194428"/>
                      <a:pt x="74574" y="168111"/>
                    </a:cubicBezTo>
                    <a:lnTo>
                      <a:pt x="74574" y="85"/>
                    </a:lnTo>
                    <a:lnTo>
                      <a:pt x="177" y="5652"/>
                    </a:lnTo>
                    <a:lnTo>
                      <a:pt x="177" y="21341"/>
                    </a:lnTo>
                    <a:cubicBezTo>
                      <a:pt x="39653" y="21341"/>
                      <a:pt x="39653" y="22859"/>
                      <a:pt x="39653" y="67902"/>
                    </a:cubicBezTo>
                    <a:lnTo>
                      <a:pt x="39653" y="143818"/>
                    </a:lnTo>
                    <a:cubicBezTo>
                      <a:pt x="39653" y="183294"/>
                      <a:pt x="39653" y="229349"/>
                      <a:pt x="116581" y="229349"/>
                    </a:cubicBezTo>
                    <a:cubicBezTo>
                      <a:pt x="144923" y="229349"/>
                      <a:pt x="167191" y="215178"/>
                      <a:pt x="181868" y="183800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86BA5764-4967-4807-6DC6-651F2F31C683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4448025" y="12615804"/>
                <a:ext cx="170050" cy="223697"/>
              </a:xfrm>
              <a:custGeom>
                <a:avLst/>
                <a:gdLst>
                  <a:gd name="connsiteX0" fmla="*/ 70531 w 170050"/>
                  <a:gd name="connsiteY0" fmla="*/ 55756 h 223697"/>
                  <a:gd name="connsiteX1" fmla="*/ 70531 w 170050"/>
                  <a:gd name="connsiteY1" fmla="*/ 85 h 223697"/>
                  <a:gd name="connsiteX2" fmla="*/ 183 w 170050"/>
                  <a:gd name="connsiteY2" fmla="*/ 5652 h 223697"/>
                  <a:gd name="connsiteX3" fmla="*/ 183 w 170050"/>
                  <a:gd name="connsiteY3" fmla="*/ 21341 h 223697"/>
                  <a:gd name="connsiteX4" fmla="*/ 39659 w 170050"/>
                  <a:gd name="connsiteY4" fmla="*/ 49683 h 223697"/>
                  <a:gd name="connsiteX5" fmla="*/ 39659 w 170050"/>
                  <a:gd name="connsiteY5" fmla="*/ 185318 h 223697"/>
                  <a:gd name="connsiteX6" fmla="*/ 183 w 170050"/>
                  <a:gd name="connsiteY6" fmla="*/ 208093 h 223697"/>
                  <a:gd name="connsiteX7" fmla="*/ 183 w 170050"/>
                  <a:gd name="connsiteY7" fmla="*/ 223782 h 223697"/>
                  <a:gd name="connsiteX8" fmla="*/ 57879 w 170050"/>
                  <a:gd name="connsiteY8" fmla="*/ 222264 h 223697"/>
                  <a:gd name="connsiteX9" fmla="*/ 122153 w 170050"/>
                  <a:gd name="connsiteY9" fmla="*/ 223782 h 223697"/>
                  <a:gd name="connsiteX10" fmla="*/ 122153 w 170050"/>
                  <a:gd name="connsiteY10" fmla="*/ 208093 h 223697"/>
                  <a:gd name="connsiteX11" fmla="*/ 111525 w 170050"/>
                  <a:gd name="connsiteY11" fmla="*/ 208093 h 223697"/>
                  <a:gd name="connsiteX12" fmla="*/ 73062 w 170050"/>
                  <a:gd name="connsiteY12" fmla="*/ 184306 h 223697"/>
                  <a:gd name="connsiteX13" fmla="*/ 73062 w 170050"/>
                  <a:gd name="connsiteY13" fmla="*/ 106366 h 223697"/>
                  <a:gd name="connsiteX14" fmla="*/ 132782 w 170050"/>
                  <a:gd name="connsiteY14" fmla="*/ 11219 h 223697"/>
                  <a:gd name="connsiteX15" fmla="*/ 138349 w 170050"/>
                  <a:gd name="connsiteY15" fmla="*/ 11725 h 223697"/>
                  <a:gd name="connsiteX16" fmla="*/ 126708 w 170050"/>
                  <a:gd name="connsiteY16" fmla="*/ 31463 h 223697"/>
                  <a:gd name="connsiteX17" fmla="*/ 148471 w 170050"/>
                  <a:gd name="connsiteY17" fmla="*/ 53225 h 223697"/>
                  <a:gd name="connsiteX18" fmla="*/ 170233 w 170050"/>
                  <a:gd name="connsiteY18" fmla="*/ 30957 h 223697"/>
                  <a:gd name="connsiteX19" fmla="*/ 132782 w 170050"/>
                  <a:gd name="connsiteY19" fmla="*/ 85 h 223697"/>
                  <a:gd name="connsiteX20" fmla="*/ 70531 w 170050"/>
                  <a:gd name="connsiteY20" fmla="*/ 55756 h 22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0050" h="223697">
                    <a:moveTo>
                      <a:pt x="70531" y="55756"/>
                    </a:moveTo>
                    <a:lnTo>
                      <a:pt x="70531" y="85"/>
                    </a:lnTo>
                    <a:lnTo>
                      <a:pt x="183" y="5652"/>
                    </a:lnTo>
                    <a:lnTo>
                      <a:pt x="183" y="21341"/>
                    </a:lnTo>
                    <a:cubicBezTo>
                      <a:pt x="35610" y="21341"/>
                      <a:pt x="39659" y="24884"/>
                      <a:pt x="39659" y="49683"/>
                    </a:cubicBezTo>
                    <a:lnTo>
                      <a:pt x="39659" y="185318"/>
                    </a:lnTo>
                    <a:cubicBezTo>
                      <a:pt x="39659" y="208093"/>
                      <a:pt x="34092" y="208093"/>
                      <a:pt x="183" y="208093"/>
                    </a:cubicBezTo>
                    <a:lnTo>
                      <a:pt x="183" y="223782"/>
                    </a:lnTo>
                    <a:cubicBezTo>
                      <a:pt x="19921" y="223276"/>
                      <a:pt x="43708" y="222264"/>
                      <a:pt x="57879" y="222264"/>
                    </a:cubicBezTo>
                    <a:cubicBezTo>
                      <a:pt x="78123" y="222264"/>
                      <a:pt x="101909" y="222264"/>
                      <a:pt x="122153" y="223782"/>
                    </a:cubicBezTo>
                    <a:lnTo>
                      <a:pt x="122153" y="208093"/>
                    </a:lnTo>
                    <a:lnTo>
                      <a:pt x="111525" y="208093"/>
                    </a:lnTo>
                    <a:cubicBezTo>
                      <a:pt x="74074" y="208093"/>
                      <a:pt x="73062" y="202526"/>
                      <a:pt x="73062" y="184306"/>
                    </a:cubicBezTo>
                    <a:lnTo>
                      <a:pt x="73062" y="106366"/>
                    </a:lnTo>
                    <a:cubicBezTo>
                      <a:pt x="73062" y="56262"/>
                      <a:pt x="94318" y="11219"/>
                      <a:pt x="132782" y="11219"/>
                    </a:cubicBezTo>
                    <a:cubicBezTo>
                      <a:pt x="136324" y="11219"/>
                      <a:pt x="137337" y="11219"/>
                      <a:pt x="138349" y="11725"/>
                    </a:cubicBezTo>
                    <a:cubicBezTo>
                      <a:pt x="136830" y="12231"/>
                      <a:pt x="126708" y="18304"/>
                      <a:pt x="126708" y="31463"/>
                    </a:cubicBezTo>
                    <a:cubicBezTo>
                      <a:pt x="126708" y="45634"/>
                      <a:pt x="137337" y="53225"/>
                      <a:pt x="148471" y="53225"/>
                    </a:cubicBezTo>
                    <a:cubicBezTo>
                      <a:pt x="157581" y="53225"/>
                      <a:pt x="170233" y="47152"/>
                      <a:pt x="170233" y="30957"/>
                    </a:cubicBezTo>
                    <a:cubicBezTo>
                      <a:pt x="170233" y="14762"/>
                      <a:pt x="154544" y="85"/>
                      <a:pt x="132782" y="85"/>
                    </a:cubicBezTo>
                    <a:cubicBezTo>
                      <a:pt x="95836" y="85"/>
                      <a:pt x="77617" y="33994"/>
                      <a:pt x="70531" y="55756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B3629F32-3292-AD80-7237-D040380954BE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4653335" y="12612768"/>
                <a:ext cx="228252" cy="232300"/>
              </a:xfrm>
              <a:custGeom>
                <a:avLst/>
                <a:gdLst>
                  <a:gd name="connsiteX0" fmla="*/ 147462 w 228252"/>
                  <a:gd name="connsiteY0" fmla="*/ 188355 h 232300"/>
                  <a:gd name="connsiteX1" fmla="*/ 186938 w 228252"/>
                  <a:gd name="connsiteY1" fmla="*/ 229855 h 232300"/>
                  <a:gd name="connsiteX2" fmla="*/ 228439 w 228252"/>
                  <a:gd name="connsiteY2" fmla="*/ 181775 h 232300"/>
                  <a:gd name="connsiteX3" fmla="*/ 228439 w 228252"/>
                  <a:gd name="connsiteY3" fmla="*/ 153434 h 232300"/>
                  <a:gd name="connsiteX4" fmla="*/ 215786 w 228252"/>
                  <a:gd name="connsiteY4" fmla="*/ 153434 h 232300"/>
                  <a:gd name="connsiteX5" fmla="*/ 215786 w 228252"/>
                  <a:gd name="connsiteY5" fmla="*/ 181775 h 232300"/>
                  <a:gd name="connsiteX6" fmla="*/ 197567 w 228252"/>
                  <a:gd name="connsiteY6" fmla="*/ 214166 h 232300"/>
                  <a:gd name="connsiteX7" fmla="*/ 178841 w 228252"/>
                  <a:gd name="connsiteY7" fmla="*/ 188861 h 232300"/>
                  <a:gd name="connsiteX8" fmla="*/ 178841 w 228252"/>
                  <a:gd name="connsiteY8" fmla="*/ 87640 h 232300"/>
                  <a:gd name="connsiteX9" fmla="*/ 160621 w 228252"/>
                  <a:gd name="connsiteY9" fmla="*/ 27920 h 232300"/>
                  <a:gd name="connsiteX10" fmla="*/ 91285 w 228252"/>
                  <a:gd name="connsiteY10" fmla="*/ 85 h 232300"/>
                  <a:gd name="connsiteX11" fmla="*/ 14864 w 228252"/>
                  <a:gd name="connsiteY11" fmla="*/ 57274 h 232300"/>
                  <a:gd name="connsiteX12" fmla="*/ 38144 w 228252"/>
                  <a:gd name="connsiteY12" fmla="*/ 81061 h 232300"/>
                  <a:gd name="connsiteX13" fmla="*/ 61425 w 228252"/>
                  <a:gd name="connsiteY13" fmla="*/ 57780 h 232300"/>
                  <a:gd name="connsiteX14" fmla="*/ 35614 w 228252"/>
                  <a:gd name="connsiteY14" fmla="*/ 34500 h 232300"/>
                  <a:gd name="connsiteX15" fmla="*/ 90273 w 228252"/>
                  <a:gd name="connsiteY15" fmla="*/ 11219 h 232300"/>
                  <a:gd name="connsiteX16" fmla="*/ 143920 w 228252"/>
                  <a:gd name="connsiteY16" fmla="*/ 76000 h 232300"/>
                  <a:gd name="connsiteX17" fmla="*/ 143920 w 228252"/>
                  <a:gd name="connsiteY17" fmla="*/ 94726 h 232300"/>
                  <a:gd name="connsiteX18" fmla="*/ 50797 w 228252"/>
                  <a:gd name="connsiteY18" fmla="*/ 112945 h 232300"/>
                  <a:gd name="connsiteX19" fmla="*/ 187 w 228252"/>
                  <a:gd name="connsiteY19" fmla="*/ 178739 h 232300"/>
                  <a:gd name="connsiteX20" fmla="*/ 81163 w 228252"/>
                  <a:gd name="connsiteY20" fmla="*/ 232386 h 232300"/>
                  <a:gd name="connsiteX21" fmla="*/ 147462 w 228252"/>
                  <a:gd name="connsiteY21" fmla="*/ 188355 h 232300"/>
                  <a:gd name="connsiteX22" fmla="*/ 143920 w 228252"/>
                  <a:gd name="connsiteY22" fmla="*/ 105354 h 232300"/>
                  <a:gd name="connsiteX23" fmla="*/ 143920 w 228252"/>
                  <a:gd name="connsiteY23" fmla="*/ 155964 h 232300"/>
                  <a:gd name="connsiteX24" fmla="*/ 84706 w 228252"/>
                  <a:gd name="connsiteY24" fmla="*/ 221251 h 232300"/>
                  <a:gd name="connsiteX25" fmla="*/ 39157 w 228252"/>
                  <a:gd name="connsiteY25" fmla="*/ 178233 h 232300"/>
                  <a:gd name="connsiteX26" fmla="*/ 143920 w 228252"/>
                  <a:gd name="connsiteY26" fmla="*/ 105354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28252" h="232300">
                    <a:moveTo>
                      <a:pt x="147462" y="188355"/>
                    </a:moveTo>
                    <a:cubicBezTo>
                      <a:pt x="149487" y="208599"/>
                      <a:pt x="163152" y="229855"/>
                      <a:pt x="186938" y="229855"/>
                    </a:cubicBezTo>
                    <a:cubicBezTo>
                      <a:pt x="197567" y="229855"/>
                      <a:pt x="228439" y="222770"/>
                      <a:pt x="228439" y="181775"/>
                    </a:cubicBezTo>
                    <a:lnTo>
                      <a:pt x="228439" y="153434"/>
                    </a:lnTo>
                    <a:lnTo>
                      <a:pt x="215786" y="153434"/>
                    </a:lnTo>
                    <a:lnTo>
                      <a:pt x="215786" y="181775"/>
                    </a:lnTo>
                    <a:cubicBezTo>
                      <a:pt x="215786" y="211129"/>
                      <a:pt x="203134" y="214166"/>
                      <a:pt x="197567" y="214166"/>
                    </a:cubicBezTo>
                    <a:cubicBezTo>
                      <a:pt x="180865" y="214166"/>
                      <a:pt x="178841" y="191391"/>
                      <a:pt x="178841" y="188861"/>
                    </a:cubicBezTo>
                    <a:lnTo>
                      <a:pt x="178841" y="87640"/>
                    </a:lnTo>
                    <a:cubicBezTo>
                      <a:pt x="178841" y="66384"/>
                      <a:pt x="178841" y="46646"/>
                      <a:pt x="160621" y="27920"/>
                    </a:cubicBezTo>
                    <a:cubicBezTo>
                      <a:pt x="140883" y="8182"/>
                      <a:pt x="115578" y="85"/>
                      <a:pt x="91285" y="85"/>
                    </a:cubicBezTo>
                    <a:cubicBezTo>
                      <a:pt x="49785" y="85"/>
                      <a:pt x="14864" y="23871"/>
                      <a:pt x="14864" y="57274"/>
                    </a:cubicBezTo>
                    <a:cubicBezTo>
                      <a:pt x="14864" y="72457"/>
                      <a:pt x="24986" y="81061"/>
                      <a:pt x="38144" y="81061"/>
                    </a:cubicBezTo>
                    <a:cubicBezTo>
                      <a:pt x="52315" y="81061"/>
                      <a:pt x="61425" y="70939"/>
                      <a:pt x="61425" y="57780"/>
                    </a:cubicBezTo>
                    <a:cubicBezTo>
                      <a:pt x="61425" y="51707"/>
                      <a:pt x="58895" y="35006"/>
                      <a:pt x="35614" y="34500"/>
                    </a:cubicBezTo>
                    <a:cubicBezTo>
                      <a:pt x="49279" y="16786"/>
                      <a:pt x="74078" y="11219"/>
                      <a:pt x="90273" y="11219"/>
                    </a:cubicBezTo>
                    <a:cubicBezTo>
                      <a:pt x="115072" y="11219"/>
                      <a:pt x="143920" y="30957"/>
                      <a:pt x="143920" y="76000"/>
                    </a:cubicBezTo>
                    <a:lnTo>
                      <a:pt x="143920" y="94726"/>
                    </a:lnTo>
                    <a:cubicBezTo>
                      <a:pt x="118109" y="96244"/>
                      <a:pt x="82681" y="97762"/>
                      <a:pt x="50797" y="112945"/>
                    </a:cubicBezTo>
                    <a:cubicBezTo>
                      <a:pt x="12839" y="130153"/>
                      <a:pt x="187" y="156470"/>
                      <a:pt x="187" y="178739"/>
                    </a:cubicBezTo>
                    <a:cubicBezTo>
                      <a:pt x="187" y="219733"/>
                      <a:pt x="49279" y="232386"/>
                      <a:pt x="81163" y="232386"/>
                    </a:cubicBezTo>
                    <a:cubicBezTo>
                      <a:pt x="114566" y="232386"/>
                      <a:pt x="137847" y="212141"/>
                      <a:pt x="147462" y="188355"/>
                    </a:cubicBezTo>
                    <a:close/>
                    <a:moveTo>
                      <a:pt x="143920" y="105354"/>
                    </a:moveTo>
                    <a:lnTo>
                      <a:pt x="143920" y="155964"/>
                    </a:lnTo>
                    <a:cubicBezTo>
                      <a:pt x="143920" y="204044"/>
                      <a:pt x="107480" y="221251"/>
                      <a:pt x="84706" y="221251"/>
                    </a:cubicBezTo>
                    <a:cubicBezTo>
                      <a:pt x="59907" y="221251"/>
                      <a:pt x="39157" y="203538"/>
                      <a:pt x="39157" y="178233"/>
                    </a:cubicBezTo>
                    <a:cubicBezTo>
                      <a:pt x="39157" y="150397"/>
                      <a:pt x="60413" y="108391"/>
                      <a:pt x="143920" y="105354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99231B4-9260-E44D-08C8-408EE2AE127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4902338" y="12612768"/>
                <a:ext cx="192824" cy="232300"/>
              </a:xfrm>
              <a:custGeom>
                <a:avLst/>
                <a:gdLst>
                  <a:gd name="connsiteX0" fmla="*/ 42198 w 192824"/>
                  <a:gd name="connsiteY0" fmla="*/ 116488 h 232300"/>
                  <a:gd name="connsiteX1" fmla="*/ 110522 w 192824"/>
                  <a:gd name="connsiteY1" fmla="*/ 12737 h 232300"/>
                  <a:gd name="connsiteX2" fmla="*/ 164675 w 192824"/>
                  <a:gd name="connsiteY2" fmla="*/ 31463 h 232300"/>
                  <a:gd name="connsiteX3" fmla="*/ 140888 w 192824"/>
                  <a:gd name="connsiteY3" fmla="*/ 54744 h 232300"/>
                  <a:gd name="connsiteX4" fmla="*/ 164169 w 192824"/>
                  <a:gd name="connsiteY4" fmla="*/ 78024 h 232300"/>
                  <a:gd name="connsiteX5" fmla="*/ 187450 w 192824"/>
                  <a:gd name="connsiteY5" fmla="*/ 54238 h 232300"/>
                  <a:gd name="connsiteX6" fmla="*/ 110016 w 192824"/>
                  <a:gd name="connsiteY6" fmla="*/ 85 h 232300"/>
                  <a:gd name="connsiteX7" fmla="*/ 192 w 192824"/>
                  <a:gd name="connsiteY7" fmla="*/ 117500 h 232300"/>
                  <a:gd name="connsiteX8" fmla="*/ 109004 w 192824"/>
                  <a:gd name="connsiteY8" fmla="*/ 232386 h 232300"/>
                  <a:gd name="connsiteX9" fmla="*/ 193017 w 192824"/>
                  <a:gd name="connsiteY9" fmla="*/ 166592 h 232300"/>
                  <a:gd name="connsiteX10" fmla="*/ 186437 w 192824"/>
                  <a:gd name="connsiteY10" fmla="*/ 161531 h 232300"/>
                  <a:gd name="connsiteX11" fmla="*/ 179858 w 192824"/>
                  <a:gd name="connsiteY11" fmla="*/ 166592 h 232300"/>
                  <a:gd name="connsiteX12" fmla="*/ 113559 w 192824"/>
                  <a:gd name="connsiteY12" fmla="*/ 219733 h 232300"/>
                  <a:gd name="connsiteX13" fmla="*/ 42198 w 192824"/>
                  <a:gd name="connsiteY13" fmla="*/ 116488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2824" h="232300">
                    <a:moveTo>
                      <a:pt x="42198" y="116488"/>
                    </a:moveTo>
                    <a:cubicBezTo>
                      <a:pt x="42198" y="33994"/>
                      <a:pt x="83699" y="12737"/>
                      <a:pt x="110522" y="12737"/>
                    </a:cubicBezTo>
                    <a:cubicBezTo>
                      <a:pt x="115077" y="12737"/>
                      <a:pt x="146961" y="13243"/>
                      <a:pt x="164675" y="31463"/>
                    </a:cubicBezTo>
                    <a:cubicBezTo>
                      <a:pt x="143925" y="32981"/>
                      <a:pt x="140888" y="48164"/>
                      <a:pt x="140888" y="54744"/>
                    </a:cubicBezTo>
                    <a:cubicBezTo>
                      <a:pt x="140888" y="67902"/>
                      <a:pt x="149998" y="78024"/>
                      <a:pt x="164169" y="78024"/>
                    </a:cubicBezTo>
                    <a:cubicBezTo>
                      <a:pt x="177328" y="78024"/>
                      <a:pt x="187450" y="69421"/>
                      <a:pt x="187450" y="54238"/>
                    </a:cubicBezTo>
                    <a:cubicBezTo>
                      <a:pt x="187450" y="19823"/>
                      <a:pt x="148986" y="85"/>
                      <a:pt x="110016" y="85"/>
                    </a:cubicBezTo>
                    <a:cubicBezTo>
                      <a:pt x="46753" y="85"/>
                      <a:pt x="192" y="54744"/>
                      <a:pt x="192" y="117500"/>
                    </a:cubicBezTo>
                    <a:cubicBezTo>
                      <a:pt x="192" y="182281"/>
                      <a:pt x="50296" y="232386"/>
                      <a:pt x="109004" y="232386"/>
                    </a:cubicBezTo>
                    <a:cubicBezTo>
                      <a:pt x="176821" y="232386"/>
                      <a:pt x="193017" y="171653"/>
                      <a:pt x="193017" y="166592"/>
                    </a:cubicBezTo>
                    <a:cubicBezTo>
                      <a:pt x="193017" y="161531"/>
                      <a:pt x="187956" y="161531"/>
                      <a:pt x="186437" y="161531"/>
                    </a:cubicBezTo>
                    <a:cubicBezTo>
                      <a:pt x="181882" y="161531"/>
                      <a:pt x="180870" y="163556"/>
                      <a:pt x="179858" y="166592"/>
                    </a:cubicBezTo>
                    <a:cubicBezTo>
                      <a:pt x="165181" y="213660"/>
                      <a:pt x="132284" y="219733"/>
                      <a:pt x="113559" y="219733"/>
                    </a:cubicBezTo>
                    <a:cubicBezTo>
                      <a:pt x="86735" y="219733"/>
                      <a:pt x="42198" y="197971"/>
                      <a:pt x="42198" y="116488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E0A44797-CB02-D5CE-9EEE-8AEC2EBDE184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5119681" y="12621371"/>
                <a:ext cx="247483" cy="321880"/>
              </a:xfrm>
              <a:custGeom>
                <a:avLst/>
                <a:gdLst>
                  <a:gd name="connsiteX0" fmla="*/ 200613 w 247483"/>
                  <a:gd name="connsiteY0" fmla="*/ 48164 h 321880"/>
                  <a:gd name="connsiteX1" fmla="*/ 247680 w 247483"/>
                  <a:gd name="connsiteY1" fmla="*/ 15774 h 321880"/>
                  <a:gd name="connsiteX2" fmla="*/ 247680 w 247483"/>
                  <a:gd name="connsiteY2" fmla="*/ 85 h 321880"/>
                  <a:gd name="connsiteX3" fmla="*/ 209722 w 247483"/>
                  <a:gd name="connsiteY3" fmla="*/ 1603 h 321880"/>
                  <a:gd name="connsiteX4" fmla="*/ 165692 w 247483"/>
                  <a:gd name="connsiteY4" fmla="*/ 85 h 321880"/>
                  <a:gd name="connsiteX5" fmla="*/ 165692 w 247483"/>
                  <a:gd name="connsiteY5" fmla="*/ 15774 h 321880"/>
                  <a:gd name="connsiteX6" fmla="*/ 189478 w 247483"/>
                  <a:gd name="connsiteY6" fmla="*/ 37536 h 321880"/>
                  <a:gd name="connsiteX7" fmla="*/ 186442 w 247483"/>
                  <a:gd name="connsiteY7" fmla="*/ 49683 h 321880"/>
                  <a:gd name="connsiteX8" fmla="*/ 135325 w 247483"/>
                  <a:gd name="connsiteY8" fmla="*/ 174184 h 321880"/>
                  <a:gd name="connsiteX9" fmla="*/ 79148 w 247483"/>
                  <a:gd name="connsiteY9" fmla="*/ 38042 h 321880"/>
                  <a:gd name="connsiteX10" fmla="*/ 76112 w 247483"/>
                  <a:gd name="connsiteY10" fmla="*/ 28933 h 321880"/>
                  <a:gd name="connsiteX11" fmla="*/ 104453 w 247483"/>
                  <a:gd name="connsiteY11" fmla="*/ 15774 h 321880"/>
                  <a:gd name="connsiteX12" fmla="*/ 104453 w 247483"/>
                  <a:gd name="connsiteY12" fmla="*/ 85 h 321880"/>
                  <a:gd name="connsiteX13" fmla="*/ 49288 w 247483"/>
                  <a:gd name="connsiteY13" fmla="*/ 1603 h 321880"/>
                  <a:gd name="connsiteX14" fmla="*/ 196 w 247483"/>
                  <a:gd name="connsiteY14" fmla="*/ 85 h 321880"/>
                  <a:gd name="connsiteX15" fmla="*/ 196 w 247483"/>
                  <a:gd name="connsiteY15" fmla="*/ 15774 h 321880"/>
                  <a:gd name="connsiteX16" fmla="*/ 41190 w 247483"/>
                  <a:gd name="connsiteY16" fmla="*/ 33487 h 321880"/>
                  <a:gd name="connsiteX17" fmla="*/ 117106 w 247483"/>
                  <a:gd name="connsiteY17" fmla="*/ 218215 h 321880"/>
                  <a:gd name="connsiteX18" fmla="*/ 104453 w 247483"/>
                  <a:gd name="connsiteY18" fmla="*/ 248075 h 321880"/>
                  <a:gd name="connsiteX19" fmla="*/ 46758 w 247483"/>
                  <a:gd name="connsiteY19" fmla="*/ 310831 h 321880"/>
                  <a:gd name="connsiteX20" fmla="*/ 22971 w 247483"/>
                  <a:gd name="connsiteY20" fmla="*/ 301722 h 321880"/>
                  <a:gd name="connsiteX21" fmla="*/ 42709 w 247483"/>
                  <a:gd name="connsiteY21" fmla="*/ 280465 h 321880"/>
                  <a:gd name="connsiteX22" fmla="*/ 21453 w 247483"/>
                  <a:gd name="connsiteY22" fmla="*/ 259209 h 321880"/>
                  <a:gd name="connsiteX23" fmla="*/ 196 w 247483"/>
                  <a:gd name="connsiteY23" fmla="*/ 280971 h 321880"/>
                  <a:gd name="connsiteX24" fmla="*/ 46758 w 247483"/>
                  <a:gd name="connsiteY24" fmla="*/ 321966 h 321880"/>
                  <a:gd name="connsiteX25" fmla="*/ 111539 w 247483"/>
                  <a:gd name="connsiteY25" fmla="*/ 264270 h 321880"/>
                  <a:gd name="connsiteX26" fmla="*/ 200613 w 247483"/>
                  <a:gd name="connsiteY26" fmla="*/ 48164 h 321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7483" h="321880">
                    <a:moveTo>
                      <a:pt x="200613" y="48164"/>
                    </a:moveTo>
                    <a:cubicBezTo>
                      <a:pt x="213771" y="16280"/>
                      <a:pt x="239582" y="15774"/>
                      <a:pt x="247680" y="15774"/>
                    </a:cubicBezTo>
                    <a:lnTo>
                      <a:pt x="247680" y="85"/>
                    </a:lnTo>
                    <a:cubicBezTo>
                      <a:pt x="236040" y="1097"/>
                      <a:pt x="221363" y="1603"/>
                      <a:pt x="209722" y="1603"/>
                    </a:cubicBezTo>
                    <a:cubicBezTo>
                      <a:pt x="200613" y="1603"/>
                      <a:pt x="176826" y="591"/>
                      <a:pt x="165692" y="85"/>
                    </a:cubicBezTo>
                    <a:lnTo>
                      <a:pt x="165692" y="15774"/>
                    </a:lnTo>
                    <a:cubicBezTo>
                      <a:pt x="181381" y="16280"/>
                      <a:pt x="189478" y="24884"/>
                      <a:pt x="189478" y="37536"/>
                    </a:cubicBezTo>
                    <a:cubicBezTo>
                      <a:pt x="189478" y="42597"/>
                      <a:pt x="188972" y="43609"/>
                      <a:pt x="186442" y="49683"/>
                    </a:cubicBezTo>
                    <a:lnTo>
                      <a:pt x="135325" y="174184"/>
                    </a:lnTo>
                    <a:lnTo>
                      <a:pt x="79148" y="38042"/>
                    </a:lnTo>
                    <a:cubicBezTo>
                      <a:pt x="77124" y="32981"/>
                      <a:pt x="76112" y="30957"/>
                      <a:pt x="76112" y="28933"/>
                    </a:cubicBezTo>
                    <a:cubicBezTo>
                      <a:pt x="76112" y="15774"/>
                      <a:pt x="94837" y="15774"/>
                      <a:pt x="104453" y="15774"/>
                    </a:cubicBezTo>
                    <a:lnTo>
                      <a:pt x="104453" y="85"/>
                    </a:lnTo>
                    <a:cubicBezTo>
                      <a:pt x="91295" y="591"/>
                      <a:pt x="57892" y="1603"/>
                      <a:pt x="49288" y="1603"/>
                    </a:cubicBezTo>
                    <a:cubicBezTo>
                      <a:pt x="35623" y="1603"/>
                      <a:pt x="15379" y="1097"/>
                      <a:pt x="196" y="85"/>
                    </a:cubicBezTo>
                    <a:lnTo>
                      <a:pt x="196" y="15774"/>
                    </a:lnTo>
                    <a:cubicBezTo>
                      <a:pt x="24489" y="15774"/>
                      <a:pt x="34105" y="15774"/>
                      <a:pt x="41190" y="33487"/>
                    </a:cubicBezTo>
                    <a:lnTo>
                      <a:pt x="117106" y="218215"/>
                    </a:lnTo>
                    <a:cubicBezTo>
                      <a:pt x="114575" y="224794"/>
                      <a:pt x="107490" y="241495"/>
                      <a:pt x="104453" y="248075"/>
                    </a:cubicBezTo>
                    <a:cubicBezTo>
                      <a:pt x="93319" y="275910"/>
                      <a:pt x="79148" y="310831"/>
                      <a:pt x="46758" y="310831"/>
                    </a:cubicBezTo>
                    <a:cubicBezTo>
                      <a:pt x="44227" y="310831"/>
                      <a:pt x="32587" y="310831"/>
                      <a:pt x="22971" y="301722"/>
                    </a:cubicBezTo>
                    <a:cubicBezTo>
                      <a:pt x="38660" y="299697"/>
                      <a:pt x="42709" y="288563"/>
                      <a:pt x="42709" y="280465"/>
                    </a:cubicBezTo>
                    <a:cubicBezTo>
                      <a:pt x="42709" y="267307"/>
                      <a:pt x="33093" y="259209"/>
                      <a:pt x="21453" y="259209"/>
                    </a:cubicBezTo>
                    <a:cubicBezTo>
                      <a:pt x="11330" y="259209"/>
                      <a:pt x="196" y="265788"/>
                      <a:pt x="196" y="280971"/>
                    </a:cubicBezTo>
                    <a:cubicBezTo>
                      <a:pt x="196" y="303746"/>
                      <a:pt x="21453" y="321966"/>
                      <a:pt x="46758" y="321966"/>
                    </a:cubicBezTo>
                    <a:cubicBezTo>
                      <a:pt x="78642" y="321966"/>
                      <a:pt x="99392" y="293118"/>
                      <a:pt x="111539" y="264270"/>
                    </a:cubicBezTo>
                    <a:lnTo>
                      <a:pt x="200613" y="48164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9747C4CC-FE23-76BC-05FC-3788894E8EF6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5546095" y="12653762"/>
                <a:ext cx="336557" cy="118427"/>
              </a:xfrm>
              <a:custGeom>
                <a:avLst/>
                <a:gdLst>
                  <a:gd name="connsiteX0" fmla="*/ 319555 w 336557"/>
                  <a:gd name="connsiteY0" fmla="*/ 20329 h 118427"/>
                  <a:gd name="connsiteX1" fmla="*/ 336762 w 336557"/>
                  <a:gd name="connsiteY1" fmla="*/ 10207 h 118427"/>
                  <a:gd name="connsiteX2" fmla="*/ 320061 w 336557"/>
                  <a:gd name="connsiteY2" fmla="*/ 85 h 118427"/>
                  <a:gd name="connsiteX3" fmla="*/ 16906 w 336557"/>
                  <a:gd name="connsiteY3" fmla="*/ 85 h 118427"/>
                  <a:gd name="connsiteX4" fmla="*/ 204 w 336557"/>
                  <a:gd name="connsiteY4" fmla="*/ 10207 h 118427"/>
                  <a:gd name="connsiteX5" fmla="*/ 17412 w 336557"/>
                  <a:gd name="connsiteY5" fmla="*/ 20329 h 118427"/>
                  <a:gd name="connsiteX6" fmla="*/ 319555 w 336557"/>
                  <a:gd name="connsiteY6" fmla="*/ 20329 h 118427"/>
                  <a:gd name="connsiteX7" fmla="*/ 320061 w 336557"/>
                  <a:gd name="connsiteY7" fmla="*/ 118513 h 118427"/>
                  <a:gd name="connsiteX8" fmla="*/ 336762 w 336557"/>
                  <a:gd name="connsiteY8" fmla="*/ 108391 h 118427"/>
                  <a:gd name="connsiteX9" fmla="*/ 319555 w 336557"/>
                  <a:gd name="connsiteY9" fmla="*/ 98268 h 118427"/>
                  <a:gd name="connsiteX10" fmla="*/ 17412 w 336557"/>
                  <a:gd name="connsiteY10" fmla="*/ 98268 h 118427"/>
                  <a:gd name="connsiteX11" fmla="*/ 204 w 336557"/>
                  <a:gd name="connsiteY11" fmla="*/ 108391 h 118427"/>
                  <a:gd name="connsiteX12" fmla="*/ 16906 w 336557"/>
                  <a:gd name="connsiteY12" fmla="*/ 118513 h 118427"/>
                  <a:gd name="connsiteX13" fmla="*/ 320061 w 336557"/>
                  <a:gd name="connsiteY13" fmla="*/ 118513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6557" h="118427">
                    <a:moveTo>
                      <a:pt x="319555" y="20329"/>
                    </a:moveTo>
                    <a:cubicBezTo>
                      <a:pt x="327146" y="20329"/>
                      <a:pt x="336762" y="20329"/>
                      <a:pt x="336762" y="10207"/>
                    </a:cubicBezTo>
                    <a:cubicBezTo>
                      <a:pt x="336762" y="85"/>
                      <a:pt x="327146" y="85"/>
                      <a:pt x="320061" y="85"/>
                    </a:cubicBezTo>
                    <a:lnTo>
                      <a:pt x="16906" y="85"/>
                    </a:lnTo>
                    <a:cubicBezTo>
                      <a:pt x="9820" y="85"/>
                      <a:pt x="204" y="85"/>
                      <a:pt x="204" y="10207"/>
                    </a:cubicBezTo>
                    <a:cubicBezTo>
                      <a:pt x="204" y="20329"/>
                      <a:pt x="9820" y="20329"/>
                      <a:pt x="17412" y="20329"/>
                    </a:cubicBezTo>
                    <a:lnTo>
                      <a:pt x="319555" y="20329"/>
                    </a:lnTo>
                    <a:close/>
                    <a:moveTo>
                      <a:pt x="320061" y="118513"/>
                    </a:moveTo>
                    <a:cubicBezTo>
                      <a:pt x="327146" y="118513"/>
                      <a:pt x="336762" y="118513"/>
                      <a:pt x="336762" y="108391"/>
                    </a:cubicBezTo>
                    <a:cubicBezTo>
                      <a:pt x="336762" y="98268"/>
                      <a:pt x="327146" y="98268"/>
                      <a:pt x="319555" y="98268"/>
                    </a:cubicBezTo>
                    <a:lnTo>
                      <a:pt x="17412" y="98268"/>
                    </a:lnTo>
                    <a:cubicBezTo>
                      <a:pt x="9820" y="98268"/>
                      <a:pt x="204" y="98268"/>
                      <a:pt x="204" y="108391"/>
                    </a:cubicBezTo>
                    <a:cubicBezTo>
                      <a:pt x="204" y="118513"/>
                      <a:pt x="9820" y="118513"/>
                      <a:pt x="16906" y="118513"/>
                    </a:cubicBezTo>
                    <a:lnTo>
                      <a:pt x="320061" y="118513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455E4DA-1298-3B0F-D670-61FDCF3F8FDF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6080312" y="12482700"/>
                <a:ext cx="308216" cy="367936"/>
              </a:xfrm>
              <a:custGeom>
                <a:avLst/>
                <a:gdLst>
                  <a:gd name="connsiteX0" fmla="*/ 215 w 308216"/>
                  <a:gd name="connsiteY0" fmla="*/ 183800 h 367936"/>
                  <a:gd name="connsiteX1" fmla="*/ 176338 w 308216"/>
                  <a:gd name="connsiteY1" fmla="*/ 368021 h 367936"/>
                  <a:gd name="connsiteX2" fmla="*/ 308431 w 308216"/>
                  <a:gd name="connsiteY2" fmla="*/ 238965 h 367936"/>
                  <a:gd name="connsiteX3" fmla="*/ 301852 w 308216"/>
                  <a:gd name="connsiteY3" fmla="*/ 230361 h 367936"/>
                  <a:gd name="connsiteX4" fmla="*/ 295778 w 308216"/>
                  <a:gd name="connsiteY4" fmla="*/ 238459 h 367936"/>
                  <a:gd name="connsiteX5" fmla="*/ 182411 w 308216"/>
                  <a:gd name="connsiteY5" fmla="*/ 352332 h 367936"/>
                  <a:gd name="connsiteX6" fmla="*/ 52343 w 308216"/>
                  <a:gd name="connsiteY6" fmla="*/ 184306 h 367936"/>
                  <a:gd name="connsiteX7" fmla="*/ 181905 w 308216"/>
                  <a:gd name="connsiteY7" fmla="*/ 15774 h 367936"/>
                  <a:gd name="connsiteX8" fmla="*/ 292236 w 308216"/>
                  <a:gd name="connsiteY8" fmla="*/ 135720 h 367936"/>
                  <a:gd name="connsiteX9" fmla="*/ 300333 w 308216"/>
                  <a:gd name="connsiteY9" fmla="*/ 144324 h 367936"/>
                  <a:gd name="connsiteX10" fmla="*/ 308431 w 308216"/>
                  <a:gd name="connsiteY10" fmla="*/ 132177 h 367936"/>
                  <a:gd name="connsiteX11" fmla="*/ 308431 w 308216"/>
                  <a:gd name="connsiteY11" fmla="*/ 12231 h 367936"/>
                  <a:gd name="connsiteX12" fmla="*/ 302864 w 308216"/>
                  <a:gd name="connsiteY12" fmla="*/ 85 h 367936"/>
                  <a:gd name="connsiteX13" fmla="*/ 294766 w 308216"/>
                  <a:gd name="connsiteY13" fmla="*/ 6158 h 367936"/>
                  <a:gd name="connsiteX14" fmla="*/ 269461 w 308216"/>
                  <a:gd name="connsiteY14" fmla="*/ 43609 h 367936"/>
                  <a:gd name="connsiteX15" fmla="*/ 176338 w 308216"/>
                  <a:gd name="connsiteY15" fmla="*/ 85 h 367936"/>
                  <a:gd name="connsiteX16" fmla="*/ 215 w 308216"/>
                  <a:gd name="connsiteY16" fmla="*/ 183800 h 36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8216" h="367936">
                    <a:moveTo>
                      <a:pt x="215" y="183800"/>
                    </a:moveTo>
                    <a:cubicBezTo>
                      <a:pt x="215" y="288563"/>
                      <a:pt x="82203" y="368021"/>
                      <a:pt x="176338" y="368021"/>
                    </a:cubicBezTo>
                    <a:cubicBezTo>
                      <a:pt x="258833" y="368021"/>
                      <a:pt x="308431" y="297673"/>
                      <a:pt x="308431" y="238965"/>
                    </a:cubicBezTo>
                    <a:cubicBezTo>
                      <a:pt x="308431" y="233904"/>
                      <a:pt x="308431" y="230361"/>
                      <a:pt x="301852" y="230361"/>
                    </a:cubicBezTo>
                    <a:cubicBezTo>
                      <a:pt x="296284" y="230361"/>
                      <a:pt x="296284" y="233398"/>
                      <a:pt x="295778" y="238459"/>
                    </a:cubicBezTo>
                    <a:cubicBezTo>
                      <a:pt x="291730" y="310831"/>
                      <a:pt x="237577" y="352332"/>
                      <a:pt x="182411" y="352332"/>
                    </a:cubicBezTo>
                    <a:cubicBezTo>
                      <a:pt x="151539" y="352332"/>
                      <a:pt x="52343" y="335124"/>
                      <a:pt x="52343" y="184306"/>
                    </a:cubicBezTo>
                    <a:cubicBezTo>
                      <a:pt x="52343" y="32981"/>
                      <a:pt x="151033" y="15774"/>
                      <a:pt x="181905" y="15774"/>
                    </a:cubicBezTo>
                    <a:cubicBezTo>
                      <a:pt x="237071" y="15774"/>
                      <a:pt x="282114" y="61829"/>
                      <a:pt x="292236" y="135720"/>
                    </a:cubicBezTo>
                    <a:cubicBezTo>
                      <a:pt x="293248" y="142805"/>
                      <a:pt x="293248" y="144324"/>
                      <a:pt x="300333" y="144324"/>
                    </a:cubicBezTo>
                    <a:cubicBezTo>
                      <a:pt x="308431" y="144324"/>
                      <a:pt x="308431" y="142805"/>
                      <a:pt x="308431" y="132177"/>
                    </a:cubicBezTo>
                    <a:lnTo>
                      <a:pt x="308431" y="12231"/>
                    </a:lnTo>
                    <a:cubicBezTo>
                      <a:pt x="308431" y="3627"/>
                      <a:pt x="308431" y="85"/>
                      <a:pt x="302864" y="85"/>
                    </a:cubicBezTo>
                    <a:cubicBezTo>
                      <a:pt x="300839" y="85"/>
                      <a:pt x="298815" y="85"/>
                      <a:pt x="294766" y="6158"/>
                    </a:cubicBezTo>
                    <a:lnTo>
                      <a:pt x="269461" y="43609"/>
                    </a:lnTo>
                    <a:cubicBezTo>
                      <a:pt x="250735" y="25390"/>
                      <a:pt x="224924" y="85"/>
                      <a:pt x="176338" y="85"/>
                    </a:cubicBezTo>
                    <a:cubicBezTo>
                      <a:pt x="81697" y="85"/>
                      <a:pt x="215" y="80555"/>
                      <a:pt x="215" y="183800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605F05F1-AAD9-4FD2-4AD9-EF912F90FBCA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6431660" y="12612768"/>
                <a:ext cx="224203" cy="232300"/>
              </a:xfrm>
              <a:custGeom>
                <a:avLst/>
                <a:gdLst>
                  <a:gd name="connsiteX0" fmla="*/ 224425 w 224203"/>
                  <a:gd name="connsiteY0" fmla="*/ 118513 h 232300"/>
                  <a:gd name="connsiteX1" fmla="*/ 112577 w 224203"/>
                  <a:gd name="connsiteY1" fmla="*/ 85 h 232300"/>
                  <a:gd name="connsiteX2" fmla="*/ 222 w 224203"/>
                  <a:gd name="connsiteY2" fmla="*/ 118513 h 232300"/>
                  <a:gd name="connsiteX3" fmla="*/ 112070 w 224203"/>
                  <a:gd name="connsiteY3" fmla="*/ 232386 h 232300"/>
                  <a:gd name="connsiteX4" fmla="*/ 224425 w 224203"/>
                  <a:gd name="connsiteY4" fmla="*/ 118513 h 232300"/>
                  <a:gd name="connsiteX5" fmla="*/ 112577 w 224203"/>
                  <a:gd name="connsiteY5" fmla="*/ 219733 h 232300"/>
                  <a:gd name="connsiteX6" fmla="*/ 54881 w 224203"/>
                  <a:gd name="connsiteY6" fmla="*/ 185824 h 232300"/>
                  <a:gd name="connsiteX7" fmla="*/ 42228 w 224203"/>
                  <a:gd name="connsiteY7" fmla="*/ 114464 h 232300"/>
                  <a:gd name="connsiteX8" fmla="*/ 54375 w 224203"/>
                  <a:gd name="connsiteY8" fmla="*/ 45128 h 232300"/>
                  <a:gd name="connsiteX9" fmla="*/ 112070 w 224203"/>
                  <a:gd name="connsiteY9" fmla="*/ 11219 h 232300"/>
                  <a:gd name="connsiteX10" fmla="*/ 169260 w 224203"/>
                  <a:gd name="connsiteY10" fmla="*/ 44116 h 232300"/>
                  <a:gd name="connsiteX11" fmla="*/ 182419 w 224203"/>
                  <a:gd name="connsiteY11" fmla="*/ 114464 h 232300"/>
                  <a:gd name="connsiteX12" fmla="*/ 171284 w 224203"/>
                  <a:gd name="connsiteY12" fmla="*/ 182281 h 232300"/>
                  <a:gd name="connsiteX13" fmla="*/ 112577 w 224203"/>
                  <a:gd name="connsiteY13" fmla="*/ 219733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203" h="232300">
                    <a:moveTo>
                      <a:pt x="224425" y="118513"/>
                    </a:moveTo>
                    <a:cubicBezTo>
                      <a:pt x="224425" y="53732"/>
                      <a:pt x="173815" y="85"/>
                      <a:pt x="112577" y="85"/>
                    </a:cubicBezTo>
                    <a:cubicBezTo>
                      <a:pt x="49314" y="85"/>
                      <a:pt x="222" y="55250"/>
                      <a:pt x="222" y="118513"/>
                    </a:cubicBezTo>
                    <a:cubicBezTo>
                      <a:pt x="222" y="183800"/>
                      <a:pt x="52857" y="232386"/>
                      <a:pt x="112070" y="232386"/>
                    </a:cubicBezTo>
                    <a:cubicBezTo>
                      <a:pt x="173309" y="232386"/>
                      <a:pt x="224425" y="182788"/>
                      <a:pt x="224425" y="118513"/>
                    </a:cubicBezTo>
                    <a:close/>
                    <a:moveTo>
                      <a:pt x="112577" y="219733"/>
                    </a:moveTo>
                    <a:cubicBezTo>
                      <a:pt x="90814" y="219733"/>
                      <a:pt x="68546" y="209105"/>
                      <a:pt x="54881" y="185824"/>
                    </a:cubicBezTo>
                    <a:cubicBezTo>
                      <a:pt x="42228" y="163556"/>
                      <a:pt x="42228" y="132683"/>
                      <a:pt x="42228" y="114464"/>
                    </a:cubicBezTo>
                    <a:cubicBezTo>
                      <a:pt x="42228" y="94726"/>
                      <a:pt x="42228" y="67396"/>
                      <a:pt x="54375" y="45128"/>
                    </a:cubicBezTo>
                    <a:cubicBezTo>
                      <a:pt x="68040" y="21847"/>
                      <a:pt x="91826" y="11219"/>
                      <a:pt x="112070" y="11219"/>
                    </a:cubicBezTo>
                    <a:cubicBezTo>
                      <a:pt x="134339" y="11219"/>
                      <a:pt x="156101" y="22353"/>
                      <a:pt x="169260" y="44116"/>
                    </a:cubicBezTo>
                    <a:cubicBezTo>
                      <a:pt x="182419" y="65878"/>
                      <a:pt x="182419" y="95232"/>
                      <a:pt x="182419" y="114464"/>
                    </a:cubicBezTo>
                    <a:cubicBezTo>
                      <a:pt x="182419" y="132683"/>
                      <a:pt x="182419" y="160013"/>
                      <a:pt x="171284" y="182281"/>
                    </a:cubicBezTo>
                    <a:cubicBezTo>
                      <a:pt x="160150" y="205056"/>
                      <a:pt x="137882" y="219733"/>
                      <a:pt x="112577" y="219733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61104841-DBFE-A308-3CAD-A499F4D233F1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6686737" y="12615804"/>
                <a:ext cx="254569" cy="223697"/>
              </a:xfrm>
              <a:custGeom>
                <a:avLst/>
                <a:gdLst>
                  <a:gd name="connsiteX0" fmla="*/ 39703 w 254569"/>
                  <a:gd name="connsiteY0" fmla="*/ 49683 h 223697"/>
                  <a:gd name="connsiteX1" fmla="*/ 39703 w 254569"/>
                  <a:gd name="connsiteY1" fmla="*/ 185318 h 223697"/>
                  <a:gd name="connsiteX2" fmla="*/ 227 w 254569"/>
                  <a:gd name="connsiteY2" fmla="*/ 208093 h 223697"/>
                  <a:gd name="connsiteX3" fmla="*/ 227 w 254569"/>
                  <a:gd name="connsiteY3" fmla="*/ 223782 h 223697"/>
                  <a:gd name="connsiteX4" fmla="*/ 57417 w 254569"/>
                  <a:gd name="connsiteY4" fmla="*/ 222264 h 223697"/>
                  <a:gd name="connsiteX5" fmla="*/ 114100 w 254569"/>
                  <a:gd name="connsiteY5" fmla="*/ 223782 h 223697"/>
                  <a:gd name="connsiteX6" fmla="*/ 114100 w 254569"/>
                  <a:gd name="connsiteY6" fmla="*/ 208093 h 223697"/>
                  <a:gd name="connsiteX7" fmla="*/ 74624 w 254569"/>
                  <a:gd name="connsiteY7" fmla="*/ 185318 h 223697"/>
                  <a:gd name="connsiteX8" fmla="*/ 74624 w 254569"/>
                  <a:gd name="connsiteY8" fmla="*/ 92195 h 223697"/>
                  <a:gd name="connsiteX9" fmla="*/ 142948 w 254569"/>
                  <a:gd name="connsiteY9" fmla="*/ 11219 h 223697"/>
                  <a:gd name="connsiteX10" fmla="*/ 180399 w 254569"/>
                  <a:gd name="connsiteY10" fmla="*/ 67396 h 223697"/>
                  <a:gd name="connsiteX11" fmla="*/ 180399 w 254569"/>
                  <a:gd name="connsiteY11" fmla="*/ 185318 h 223697"/>
                  <a:gd name="connsiteX12" fmla="*/ 140923 w 254569"/>
                  <a:gd name="connsiteY12" fmla="*/ 208093 h 223697"/>
                  <a:gd name="connsiteX13" fmla="*/ 140923 w 254569"/>
                  <a:gd name="connsiteY13" fmla="*/ 223782 h 223697"/>
                  <a:gd name="connsiteX14" fmla="*/ 198113 w 254569"/>
                  <a:gd name="connsiteY14" fmla="*/ 222264 h 223697"/>
                  <a:gd name="connsiteX15" fmla="*/ 254796 w 254569"/>
                  <a:gd name="connsiteY15" fmla="*/ 223782 h 223697"/>
                  <a:gd name="connsiteX16" fmla="*/ 254796 w 254569"/>
                  <a:gd name="connsiteY16" fmla="*/ 208093 h 223697"/>
                  <a:gd name="connsiteX17" fmla="*/ 215320 w 254569"/>
                  <a:gd name="connsiteY17" fmla="*/ 192910 h 223697"/>
                  <a:gd name="connsiteX18" fmla="*/ 215320 w 254569"/>
                  <a:gd name="connsiteY18" fmla="*/ 96244 h 223697"/>
                  <a:gd name="connsiteX19" fmla="*/ 199631 w 254569"/>
                  <a:gd name="connsiteY19" fmla="*/ 18810 h 223697"/>
                  <a:gd name="connsiteX20" fmla="*/ 146490 w 254569"/>
                  <a:gd name="connsiteY20" fmla="*/ 85 h 223697"/>
                  <a:gd name="connsiteX21" fmla="*/ 71587 w 254569"/>
                  <a:gd name="connsiteY21" fmla="*/ 53225 h 223697"/>
                  <a:gd name="connsiteX22" fmla="*/ 71587 w 254569"/>
                  <a:gd name="connsiteY22" fmla="*/ 85 h 223697"/>
                  <a:gd name="connsiteX23" fmla="*/ 227 w 254569"/>
                  <a:gd name="connsiteY23" fmla="*/ 5652 h 223697"/>
                  <a:gd name="connsiteX24" fmla="*/ 227 w 254569"/>
                  <a:gd name="connsiteY24" fmla="*/ 21341 h 223697"/>
                  <a:gd name="connsiteX25" fmla="*/ 39703 w 254569"/>
                  <a:gd name="connsiteY25" fmla="*/ 49683 h 22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4569" h="223697">
                    <a:moveTo>
                      <a:pt x="39703" y="49683"/>
                    </a:moveTo>
                    <a:lnTo>
                      <a:pt x="39703" y="185318"/>
                    </a:lnTo>
                    <a:cubicBezTo>
                      <a:pt x="39703" y="208093"/>
                      <a:pt x="34136" y="208093"/>
                      <a:pt x="227" y="208093"/>
                    </a:cubicBezTo>
                    <a:lnTo>
                      <a:pt x="227" y="223782"/>
                    </a:lnTo>
                    <a:cubicBezTo>
                      <a:pt x="17941" y="223276"/>
                      <a:pt x="43752" y="222264"/>
                      <a:pt x="57417" y="222264"/>
                    </a:cubicBezTo>
                    <a:cubicBezTo>
                      <a:pt x="70575" y="222264"/>
                      <a:pt x="96892" y="223276"/>
                      <a:pt x="114100" y="223782"/>
                    </a:cubicBezTo>
                    <a:lnTo>
                      <a:pt x="114100" y="208093"/>
                    </a:lnTo>
                    <a:cubicBezTo>
                      <a:pt x="80191" y="208093"/>
                      <a:pt x="74624" y="208093"/>
                      <a:pt x="74624" y="185318"/>
                    </a:cubicBezTo>
                    <a:lnTo>
                      <a:pt x="74624" y="92195"/>
                    </a:lnTo>
                    <a:cubicBezTo>
                      <a:pt x="74624" y="39561"/>
                      <a:pt x="110557" y="11219"/>
                      <a:pt x="142948" y="11219"/>
                    </a:cubicBezTo>
                    <a:cubicBezTo>
                      <a:pt x="174832" y="11219"/>
                      <a:pt x="180399" y="38548"/>
                      <a:pt x="180399" y="67396"/>
                    </a:cubicBezTo>
                    <a:lnTo>
                      <a:pt x="180399" y="185318"/>
                    </a:lnTo>
                    <a:cubicBezTo>
                      <a:pt x="180399" y="208093"/>
                      <a:pt x="174832" y="208093"/>
                      <a:pt x="140923" y="208093"/>
                    </a:cubicBezTo>
                    <a:lnTo>
                      <a:pt x="140923" y="223782"/>
                    </a:lnTo>
                    <a:cubicBezTo>
                      <a:pt x="158637" y="223276"/>
                      <a:pt x="184448" y="222264"/>
                      <a:pt x="198113" y="222264"/>
                    </a:cubicBezTo>
                    <a:cubicBezTo>
                      <a:pt x="211272" y="222264"/>
                      <a:pt x="237589" y="223276"/>
                      <a:pt x="254796" y="223782"/>
                    </a:cubicBezTo>
                    <a:lnTo>
                      <a:pt x="254796" y="208093"/>
                    </a:lnTo>
                    <a:cubicBezTo>
                      <a:pt x="228479" y="208093"/>
                      <a:pt x="215826" y="208093"/>
                      <a:pt x="215320" y="192910"/>
                    </a:cubicBezTo>
                    <a:lnTo>
                      <a:pt x="215320" y="96244"/>
                    </a:lnTo>
                    <a:cubicBezTo>
                      <a:pt x="215320" y="52719"/>
                      <a:pt x="215320" y="37030"/>
                      <a:pt x="199631" y="18810"/>
                    </a:cubicBezTo>
                    <a:cubicBezTo>
                      <a:pt x="192546" y="10207"/>
                      <a:pt x="175844" y="85"/>
                      <a:pt x="146490" y="85"/>
                    </a:cubicBezTo>
                    <a:cubicBezTo>
                      <a:pt x="109545" y="85"/>
                      <a:pt x="85758" y="21847"/>
                      <a:pt x="71587" y="53225"/>
                    </a:cubicBezTo>
                    <a:lnTo>
                      <a:pt x="71587" y="85"/>
                    </a:lnTo>
                    <a:lnTo>
                      <a:pt x="227" y="5652"/>
                    </a:lnTo>
                    <a:lnTo>
                      <a:pt x="227" y="21341"/>
                    </a:lnTo>
                    <a:cubicBezTo>
                      <a:pt x="35654" y="21341"/>
                      <a:pt x="39703" y="24884"/>
                      <a:pt x="39703" y="49683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FF4781F4-0174-693B-CA67-5F7507DCDD8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6965375" y="12482700"/>
                <a:ext cx="253051" cy="356801"/>
              </a:xfrm>
              <a:custGeom>
                <a:avLst/>
                <a:gdLst>
                  <a:gd name="connsiteX0" fmla="*/ 153581 w 253051"/>
                  <a:gd name="connsiteY0" fmla="*/ 154446 h 356801"/>
                  <a:gd name="connsiteX1" fmla="*/ 180405 w 253051"/>
                  <a:gd name="connsiteY1" fmla="*/ 181775 h 356801"/>
                  <a:gd name="connsiteX2" fmla="*/ 180405 w 253051"/>
                  <a:gd name="connsiteY2" fmla="*/ 318423 h 356801"/>
                  <a:gd name="connsiteX3" fmla="*/ 140929 w 253051"/>
                  <a:gd name="connsiteY3" fmla="*/ 341198 h 356801"/>
                  <a:gd name="connsiteX4" fmla="*/ 140929 w 253051"/>
                  <a:gd name="connsiteY4" fmla="*/ 356887 h 356801"/>
                  <a:gd name="connsiteX5" fmla="*/ 197106 w 253051"/>
                  <a:gd name="connsiteY5" fmla="*/ 355368 h 356801"/>
                  <a:gd name="connsiteX6" fmla="*/ 253283 w 253051"/>
                  <a:gd name="connsiteY6" fmla="*/ 356887 h 356801"/>
                  <a:gd name="connsiteX7" fmla="*/ 253283 w 253051"/>
                  <a:gd name="connsiteY7" fmla="*/ 341198 h 356801"/>
                  <a:gd name="connsiteX8" fmla="*/ 213808 w 253051"/>
                  <a:gd name="connsiteY8" fmla="*/ 318423 h 356801"/>
                  <a:gd name="connsiteX9" fmla="*/ 213808 w 253051"/>
                  <a:gd name="connsiteY9" fmla="*/ 132683 h 356801"/>
                  <a:gd name="connsiteX10" fmla="*/ 150039 w 253051"/>
                  <a:gd name="connsiteY10" fmla="*/ 137238 h 356801"/>
                  <a:gd name="connsiteX11" fmla="*/ 140929 w 253051"/>
                  <a:gd name="connsiteY11" fmla="*/ 138251 h 356801"/>
                  <a:gd name="connsiteX12" fmla="*/ 131819 w 253051"/>
                  <a:gd name="connsiteY12" fmla="*/ 138757 h 356801"/>
                  <a:gd name="connsiteX13" fmla="*/ 72099 w 253051"/>
                  <a:gd name="connsiteY13" fmla="*/ 138757 h 356801"/>
                  <a:gd name="connsiteX14" fmla="*/ 72099 w 253051"/>
                  <a:gd name="connsiteY14" fmla="*/ 81567 h 356801"/>
                  <a:gd name="connsiteX15" fmla="*/ 147002 w 253051"/>
                  <a:gd name="connsiteY15" fmla="*/ 11219 h 356801"/>
                  <a:gd name="connsiteX16" fmla="*/ 190527 w 253051"/>
                  <a:gd name="connsiteY16" fmla="*/ 27920 h 356801"/>
                  <a:gd name="connsiteX17" fmla="*/ 166740 w 253051"/>
                  <a:gd name="connsiteY17" fmla="*/ 51201 h 356801"/>
                  <a:gd name="connsiteX18" fmla="*/ 189515 w 253051"/>
                  <a:gd name="connsiteY18" fmla="*/ 74482 h 356801"/>
                  <a:gd name="connsiteX19" fmla="*/ 212795 w 253051"/>
                  <a:gd name="connsiteY19" fmla="*/ 51201 h 356801"/>
                  <a:gd name="connsiteX20" fmla="*/ 147508 w 253051"/>
                  <a:gd name="connsiteY20" fmla="*/ 85 h 356801"/>
                  <a:gd name="connsiteX21" fmla="*/ 40215 w 253051"/>
                  <a:gd name="connsiteY21" fmla="*/ 81061 h 356801"/>
                  <a:gd name="connsiteX22" fmla="*/ 40215 w 253051"/>
                  <a:gd name="connsiteY22" fmla="*/ 138757 h 356801"/>
                  <a:gd name="connsiteX23" fmla="*/ 232 w 253051"/>
                  <a:gd name="connsiteY23" fmla="*/ 138757 h 356801"/>
                  <a:gd name="connsiteX24" fmla="*/ 232 w 253051"/>
                  <a:gd name="connsiteY24" fmla="*/ 154446 h 356801"/>
                  <a:gd name="connsiteX25" fmla="*/ 40215 w 253051"/>
                  <a:gd name="connsiteY25" fmla="*/ 154446 h 356801"/>
                  <a:gd name="connsiteX26" fmla="*/ 40215 w 253051"/>
                  <a:gd name="connsiteY26" fmla="*/ 318423 h 356801"/>
                  <a:gd name="connsiteX27" fmla="*/ 739 w 253051"/>
                  <a:gd name="connsiteY27" fmla="*/ 341198 h 356801"/>
                  <a:gd name="connsiteX28" fmla="*/ 739 w 253051"/>
                  <a:gd name="connsiteY28" fmla="*/ 356887 h 356801"/>
                  <a:gd name="connsiteX29" fmla="*/ 56916 w 253051"/>
                  <a:gd name="connsiteY29" fmla="*/ 355368 h 356801"/>
                  <a:gd name="connsiteX30" fmla="*/ 113093 w 253051"/>
                  <a:gd name="connsiteY30" fmla="*/ 356887 h 356801"/>
                  <a:gd name="connsiteX31" fmla="*/ 113093 w 253051"/>
                  <a:gd name="connsiteY31" fmla="*/ 341198 h 356801"/>
                  <a:gd name="connsiteX32" fmla="*/ 73617 w 253051"/>
                  <a:gd name="connsiteY32" fmla="*/ 318423 h 356801"/>
                  <a:gd name="connsiteX33" fmla="*/ 73617 w 253051"/>
                  <a:gd name="connsiteY33" fmla="*/ 154446 h 356801"/>
                  <a:gd name="connsiteX34" fmla="*/ 153581 w 253051"/>
                  <a:gd name="connsiteY34" fmla="*/ 154446 h 356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53051" h="356801">
                    <a:moveTo>
                      <a:pt x="153581" y="154446"/>
                    </a:moveTo>
                    <a:cubicBezTo>
                      <a:pt x="176862" y="154446"/>
                      <a:pt x="180405" y="161025"/>
                      <a:pt x="180405" y="181775"/>
                    </a:cubicBezTo>
                    <a:lnTo>
                      <a:pt x="180405" y="318423"/>
                    </a:lnTo>
                    <a:cubicBezTo>
                      <a:pt x="180405" y="341198"/>
                      <a:pt x="174838" y="341198"/>
                      <a:pt x="140929" y="341198"/>
                    </a:cubicBezTo>
                    <a:lnTo>
                      <a:pt x="140929" y="356887"/>
                    </a:lnTo>
                    <a:cubicBezTo>
                      <a:pt x="157630" y="356381"/>
                      <a:pt x="184454" y="355368"/>
                      <a:pt x="197106" y="355368"/>
                    </a:cubicBezTo>
                    <a:cubicBezTo>
                      <a:pt x="209759" y="355368"/>
                      <a:pt x="234558" y="356381"/>
                      <a:pt x="253283" y="356887"/>
                    </a:cubicBezTo>
                    <a:lnTo>
                      <a:pt x="253283" y="341198"/>
                    </a:lnTo>
                    <a:cubicBezTo>
                      <a:pt x="219375" y="341198"/>
                      <a:pt x="213808" y="341198"/>
                      <a:pt x="213808" y="318423"/>
                    </a:cubicBezTo>
                    <a:lnTo>
                      <a:pt x="213808" y="132683"/>
                    </a:lnTo>
                    <a:lnTo>
                      <a:pt x="150039" y="137238"/>
                    </a:lnTo>
                    <a:cubicBezTo>
                      <a:pt x="141941" y="137744"/>
                      <a:pt x="141435" y="138251"/>
                      <a:pt x="140929" y="138251"/>
                    </a:cubicBezTo>
                    <a:cubicBezTo>
                      <a:pt x="139917" y="138757"/>
                      <a:pt x="138904" y="138757"/>
                      <a:pt x="131819" y="138757"/>
                    </a:cubicBezTo>
                    <a:lnTo>
                      <a:pt x="72099" y="138757"/>
                    </a:lnTo>
                    <a:lnTo>
                      <a:pt x="72099" y="81567"/>
                    </a:lnTo>
                    <a:cubicBezTo>
                      <a:pt x="72099" y="31463"/>
                      <a:pt x="115624" y="11219"/>
                      <a:pt x="147002" y="11219"/>
                    </a:cubicBezTo>
                    <a:cubicBezTo>
                      <a:pt x="162185" y="11219"/>
                      <a:pt x="180405" y="16280"/>
                      <a:pt x="190527" y="27920"/>
                    </a:cubicBezTo>
                    <a:cubicBezTo>
                      <a:pt x="169777" y="28932"/>
                      <a:pt x="166740" y="43103"/>
                      <a:pt x="166740" y="51201"/>
                    </a:cubicBezTo>
                    <a:cubicBezTo>
                      <a:pt x="166740" y="67902"/>
                      <a:pt x="179899" y="74482"/>
                      <a:pt x="189515" y="74482"/>
                    </a:cubicBezTo>
                    <a:cubicBezTo>
                      <a:pt x="201155" y="74482"/>
                      <a:pt x="212795" y="66384"/>
                      <a:pt x="212795" y="51201"/>
                    </a:cubicBezTo>
                    <a:cubicBezTo>
                      <a:pt x="212795" y="21341"/>
                      <a:pt x="184960" y="85"/>
                      <a:pt x="147508" y="85"/>
                    </a:cubicBezTo>
                    <a:cubicBezTo>
                      <a:pt x="100441" y="85"/>
                      <a:pt x="40215" y="25896"/>
                      <a:pt x="40215" y="81061"/>
                    </a:cubicBezTo>
                    <a:lnTo>
                      <a:pt x="40215" y="138757"/>
                    </a:lnTo>
                    <a:lnTo>
                      <a:pt x="232" y="138757"/>
                    </a:lnTo>
                    <a:lnTo>
                      <a:pt x="232" y="154446"/>
                    </a:lnTo>
                    <a:lnTo>
                      <a:pt x="40215" y="154446"/>
                    </a:lnTo>
                    <a:lnTo>
                      <a:pt x="40215" y="318423"/>
                    </a:lnTo>
                    <a:cubicBezTo>
                      <a:pt x="40215" y="341198"/>
                      <a:pt x="34647" y="341198"/>
                      <a:pt x="739" y="341198"/>
                    </a:cubicBezTo>
                    <a:lnTo>
                      <a:pt x="739" y="356887"/>
                    </a:lnTo>
                    <a:cubicBezTo>
                      <a:pt x="17440" y="356381"/>
                      <a:pt x="44263" y="355368"/>
                      <a:pt x="56916" y="355368"/>
                    </a:cubicBezTo>
                    <a:cubicBezTo>
                      <a:pt x="69568" y="355368"/>
                      <a:pt x="94367" y="356381"/>
                      <a:pt x="113093" y="356887"/>
                    </a:cubicBezTo>
                    <a:lnTo>
                      <a:pt x="113093" y="341198"/>
                    </a:lnTo>
                    <a:cubicBezTo>
                      <a:pt x="79184" y="341198"/>
                      <a:pt x="73617" y="341198"/>
                      <a:pt x="73617" y="318423"/>
                    </a:cubicBezTo>
                    <a:lnTo>
                      <a:pt x="73617" y="154446"/>
                    </a:lnTo>
                    <a:lnTo>
                      <a:pt x="153581" y="154446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CC9426D8-1C73-ED01-006E-9C02D1FAE2E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7250086" y="12488267"/>
                <a:ext cx="249508" cy="356801"/>
              </a:xfrm>
              <a:custGeom>
                <a:avLst/>
                <a:gdLst>
                  <a:gd name="connsiteX0" fmla="*/ 175349 w 249508"/>
                  <a:gd name="connsiteY0" fmla="*/ 323484 h 356801"/>
                  <a:gd name="connsiteX1" fmla="*/ 175349 w 249508"/>
                  <a:gd name="connsiteY1" fmla="*/ 356887 h 356801"/>
                  <a:gd name="connsiteX2" fmla="*/ 249746 w 249508"/>
                  <a:gd name="connsiteY2" fmla="*/ 351320 h 356801"/>
                  <a:gd name="connsiteX3" fmla="*/ 249746 w 249508"/>
                  <a:gd name="connsiteY3" fmla="*/ 335630 h 356801"/>
                  <a:gd name="connsiteX4" fmla="*/ 210270 w 249508"/>
                  <a:gd name="connsiteY4" fmla="*/ 307289 h 356801"/>
                  <a:gd name="connsiteX5" fmla="*/ 210270 w 249508"/>
                  <a:gd name="connsiteY5" fmla="*/ 85 h 356801"/>
                  <a:gd name="connsiteX6" fmla="*/ 137392 w 249508"/>
                  <a:gd name="connsiteY6" fmla="*/ 5652 h 356801"/>
                  <a:gd name="connsiteX7" fmla="*/ 137392 w 249508"/>
                  <a:gd name="connsiteY7" fmla="*/ 21341 h 356801"/>
                  <a:gd name="connsiteX8" fmla="*/ 176868 w 249508"/>
                  <a:gd name="connsiteY8" fmla="*/ 49683 h 356801"/>
                  <a:gd name="connsiteX9" fmla="*/ 176868 w 249508"/>
                  <a:gd name="connsiteY9" fmla="*/ 159001 h 356801"/>
                  <a:gd name="connsiteX10" fmla="*/ 113099 w 249508"/>
                  <a:gd name="connsiteY10" fmla="*/ 127622 h 356801"/>
                  <a:gd name="connsiteX11" fmla="*/ 238 w 249508"/>
                  <a:gd name="connsiteY11" fmla="*/ 242508 h 356801"/>
                  <a:gd name="connsiteX12" fmla="*/ 107532 w 249508"/>
                  <a:gd name="connsiteY12" fmla="*/ 356887 h 356801"/>
                  <a:gd name="connsiteX13" fmla="*/ 175349 w 249508"/>
                  <a:gd name="connsiteY13" fmla="*/ 323484 h 356801"/>
                  <a:gd name="connsiteX14" fmla="*/ 175349 w 249508"/>
                  <a:gd name="connsiteY14" fmla="*/ 187849 h 356801"/>
                  <a:gd name="connsiteX15" fmla="*/ 175349 w 249508"/>
                  <a:gd name="connsiteY15" fmla="*/ 291599 h 356801"/>
                  <a:gd name="connsiteX16" fmla="*/ 169782 w 249508"/>
                  <a:gd name="connsiteY16" fmla="*/ 310325 h 356801"/>
                  <a:gd name="connsiteX17" fmla="*/ 110062 w 249508"/>
                  <a:gd name="connsiteY17" fmla="*/ 345752 h 356801"/>
                  <a:gd name="connsiteX18" fmla="*/ 56921 w 249508"/>
                  <a:gd name="connsiteY18" fmla="*/ 313362 h 356801"/>
                  <a:gd name="connsiteX19" fmla="*/ 42244 w 249508"/>
                  <a:gd name="connsiteY19" fmla="*/ 243014 h 356801"/>
                  <a:gd name="connsiteX20" fmla="*/ 57934 w 249508"/>
                  <a:gd name="connsiteY20" fmla="*/ 171147 h 356801"/>
                  <a:gd name="connsiteX21" fmla="*/ 115123 w 249508"/>
                  <a:gd name="connsiteY21" fmla="*/ 138757 h 356801"/>
                  <a:gd name="connsiteX22" fmla="*/ 169782 w 249508"/>
                  <a:gd name="connsiteY22" fmla="*/ 169123 h 356801"/>
                  <a:gd name="connsiteX23" fmla="*/ 175349 w 249508"/>
                  <a:gd name="connsiteY23" fmla="*/ 187849 h 356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9508" h="356801">
                    <a:moveTo>
                      <a:pt x="175349" y="323484"/>
                    </a:moveTo>
                    <a:lnTo>
                      <a:pt x="175349" y="356887"/>
                    </a:lnTo>
                    <a:lnTo>
                      <a:pt x="249746" y="351320"/>
                    </a:lnTo>
                    <a:lnTo>
                      <a:pt x="249746" y="335630"/>
                    </a:lnTo>
                    <a:cubicBezTo>
                      <a:pt x="214319" y="335630"/>
                      <a:pt x="210270" y="332088"/>
                      <a:pt x="210270" y="307289"/>
                    </a:cubicBezTo>
                    <a:lnTo>
                      <a:pt x="210270" y="85"/>
                    </a:lnTo>
                    <a:lnTo>
                      <a:pt x="137392" y="5652"/>
                    </a:lnTo>
                    <a:lnTo>
                      <a:pt x="137392" y="21341"/>
                    </a:lnTo>
                    <a:cubicBezTo>
                      <a:pt x="172819" y="21341"/>
                      <a:pt x="176868" y="24884"/>
                      <a:pt x="176868" y="49683"/>
                    </a:cubicBezTo>
                    <a:lnTo>
                      <a:pt x="176868" y="159001"/>
                    </a:lnTo>
                    <a:cubicBezTo>
                      <a:pt x="162191" y="140781"/>
                      <a:pt x="140428" y="127622"/>
                      <a:pt x="113099" y="127622"/>
                    </a:cubicBezTo>
                    <a:cubicBezTo>
                      <a:pt x="53379" y="127622"/>
                      <a:pt x="238" y="177220"/>
                      <a:pt x="238" y="242508"/>
                    </a:cubicBezTo>
                    <a:cubicBezTo>
                      <a:pt x="238" y="306783"/>
                      <a:pt x="49836" y="356887"/>
                      <a:pt x="107532" y="356887"/>
                    </a:cubicBezTo>
                    <a:cubicBezTo>
                      <a:pt x="139922" y="356887"/>
                      <a:pt x="162697" y="339679"/>
                      <a:pt x="175349" y="323484"/>
                    </a:cubicBezTo>
                    <a:close/>
                    <a:moveTo>
                      <a:pt x="175349" y="187849"/>
                    </a:moveTo>
                    <a:lnTo>
                      <a:pt x="175349" y="291599"/>
                    </a:lnTo>
                    <a:cubicBezTo>
                      <a:pt x="175349" y="300709"/>
                      <a:pt x="175349" y="301722"/>
                      <a:pt x="169782" y="310325"/>
                    </a:cubicBezTo>
                    <a:cubicBezTo>
                      <a:pt x="154599" y="334618"/>
                      <a:pt x="131825" y="345752"/>
                      <a:pt x="110062" y="345752"/>
                    </a:cubicBezTo>
                    <a:cubicBezTo>
                      <a:pt x="87288" y="345752"/>
                      <a:pt x="69068" y="332594"/>
                      <a:pt x="56921" y="313362"/>
                    </a:cubicBezTo>
                    <a:cubicBezTo>
                      <a:pt x="43763" y="292612"/>
                      <a:pt x="42244" y="263764"/>
                      <a:pt x="42244" y="243014"/>
                    </a:cubicBezTo>
                    <a:cubicBezTo>
                      <a:pt x="42244" y="224288"/>
                      <a:pt x="43257" y="193922"/>
                      <a:pt x="57934" y="171147"/>
                    </a:cubicBezTo>
                    <a:cubicBezTo>
                      <a:pt x="68562" y="155458"/>
                      <a:pt x="87794" y="138757"/>
                      <a:pt x="115123" y="138757"/>
                    </a:cubicBezTo>
                    <a:cubicBezTo>
                      <a:pt x="132837" y="138757"/>
                      <a:pt x="154093" y="146348"/>
                      <a:pt x="169782" y="169123"/>
                    </a:cubicBezTo>
                    <a:cubicBezTo>
                      <a:pt x="175349" y="177726"/>
                      <a:pt x="175349" y="178739"/>
                      <a:pt x="175349" y="187849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04543726-FFFC-B4E2-278C-F7732F9157D6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7528218" y="12612768"/>
                <a:ext cx="195861" cy="232300"/>
              </a:xfrm>
              <a:custGeom>
                <a:avLst/>
                <a:gdLst>
                  <a:gd name="connsiteX0" fmla="*/ 42756 w 195861"/>
                  <a:gd name="connsiteY0" fmla="*/ 99281 h 232300"/>
                  <a:gd name="connsiteX1" fmla="*/ 105513 w 195861"/>
                  <a:gd name="connsiteY1" fmla="*/ 11219 h 232300"/>
                  <a:gd name="connsiteX2" fmla="*/ 162702 w 195861"/>
                  <a:gd name="connsiteY2" fmla="*/ 99281 h 232300"/>
                  <a:gd name="connsiteX3" fmla="*/ 42756 w 195861"/>
                  <a:gd name="connsiteY3" fmla="*/ 99281 h 232300"/>
                  <a:gd name="connsiteX4" fmla="*/ 42250 w 195861"/>
                  <a:gd name="connsiteY4" fmla="*/ 109909 h 232300"/>
                  <a:gd name="connsiteX5" fmla="*/ 183453 w 195861"/>
                  <a:gd name="connsiteY5" fmla="*/ 109909 h 232300"/>
                  <a:gd name="connsiteX6" fmla="*/ 196105 w 195861"/>
                  <a:gd name="connsiteY6" fmla="*/ 99281 h 232300"/>
                  <a:gd name="connsiteX7" fmla="*/ 105513 w 195861"/>
                  <a:gd name="connsiteY7" fmla="*/ 85 h 232300"/>
                  <a:gd name="connsiteX8" fmla="*/ 244 w 195861"/>
                  <a:gd name="connsiteY8" fmla="*/ 115476 h 232300"/>
                  <a:gd name="connsiteX9" fmla="*/ 111586 w 195861"/>
                  <a:gd name="connsiteY9" fmla="*/ 232386 h 232300"/>
                  <a:gd name="connsiteX10" fmla="*/ 196105 w 195861"/>
                  <a:gd name="connsiteY10" fmla="*/ 166592 h 232300"/>
                  <a:gd name="connsiteX11" fmla="*/ 189526 w 195861"/>
                  <a:gd name="connsiteY11" fmla="*/ 160519 h 232300"/>
                  <a:gd name="connsiteX12" fmla="*/ 182946 w 195861"/>
                  <a:gd name="connsiteY12" fmla="*/ 167604 h 232300"/>
                  <a:gd name="connsiteX13" fmla="*/ 114623 w 195861"/>
                  <a:gd name="connsiteY13" fmla="*/ 219733 h 232300"/>
                  <a:gd name="connsiteX14" fmla="*/ 57433 w 195861"/>
                  <a:gd name="connsiteY14" fmla="*/ 185824 h 232300"/>
                  <a:gd name="connsiteX15" fmla="*/ 42250 w 195861"/>
                  <a:gd name="connsiteY15" fmla="*/ 109909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5861" h="232300">
                    <a:moveTo>
                      <a:pt x="42756" y="99281"/>
                    </a:moveTo>
                    <a:cubicBezTo>
                      <a:pt x="45793" y="23871"/>
                      <a:pt x="88305" y="11219"/>
                      <a:pt x="105513" y="11219"/>
                    </a:cubicBezTo>
                    <a:cubicBezTo>
                      <a:pt x="157641" y="11219"/>
                      <a:pt x="162702" y="79543"/>
                      <a:pt x="162702" y="99281"/>
                    </a:cubicBezTo>
                    <a:lnTo>
                      <a:pt x="42756" y="99281"/>
                    </a:lnTo>
                    <a:close/>
                    <a:moveTo>
                      <a:pt x="42250" y="109909"/>
                    </a:moveTo>
                    <a:lnTo>
                      <a:pt x="183453" y="109909"/>
                    </a:lnTo>
                    <a:cubicBezTo>
                      <a:pt x="194587" y="109909"/>
                      <a:pt x="196105" y="109909"/>
                      <a:pt x="196105" y="99281"/>
                    </a:cubicBezTo>
                    <a:cubicBezTo>
                      <a:pt x="196105" y="49177"/>
                      <a:pt x="168776" y="85"/>
                      <a:pt x="105513" y="85"/>
                    </a:cubicBezTo>
                    <a:cubicBezTo>
                      <a:pt x="46805" y="85"/>
                      <a:pt x="244" y="52213"/>
                      <a:pt x="244" y="115476"/>
                    </a:cubicBezTo>
                    <a:cubicBezTo>
                      <a:pt x="244" y="183294"/>
                      <a:pt x="53384" y="232386"/>
                      <a:pt x="111586" y="232386"/>
                    </a:cubicBezTo>
                    <a:cubicBezTo>
                      <a:pt x="173330" y="232386"/>
                      <a:pt x="196105" y="176208"/>
                      <a:pt x="196105" y="166592"/>
                    </a:cubicBezTo>
                    <a:cubicBezTo>
                      <a:pt x="196105" y="161531"/>
                      <a:pt x="192056" y="160519"/>
                      <a:pt x="189526" y="160519"/>
                    </a:cubicBezTo>
                    <a:cubicBezTo>
                      <a:pt x="184971" y="160519"/>
                      <a:pt x="183959" y="163556"/>
                      <a:pt x="182946" y="167604"/>
                    </a:cubicBezTo>
                    <a:cubicBezTo>
                      <a:pt x="165233" y="219733"/>
                      <a:pt x="119684" y="219733"/>
                      <a:pt x="114623" y="219733"/>
                    </a:cubicBezTo>
                    <a:cubicBezTo>
                      <a:pt x="89318" y="219733"/>
                      <a:pt x="69073" y="204550"/>
                      <a:pt x="57433" y="185824"/>
                    </a:cubicBezTo>
                    <a:cubicBezTo>
                      <a:pt x="42250" y="161531"/>
                      <a:pt x="42250" y="128129"/>
                      <a:pt x="42250" y="109909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0DF7A09-86FF-F4F8-7703-31C750BCC58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7755177" y="12615804"/>
                <a:ext cx="254569" cy="223697"/>
              </a:xfrm>
              <a:custGeom>
                <a:avLst/>
                <a:gdLst>
                  <a:gd name="connsiteX0" fmla="*/ 39724 w 254569"/>
                  <a:gd name="connsiteY0" fmla="*/ 49683 h 223697"/>
                  <a:gd name="connsiteX1" fmla="*/ 39724 w 254569"/>
                  <a:gd name="connsiteY1" fmla="*/ 185318 h 223697"/>
                  <a:gd name="connsiteX2" fmla="*/ 248 w 254569"/>
                  <a:gd name="connsiteY2" fmla="*/ 208093 h 223697"/>
                  <a:gd name="connsiteX3" fmla="*/ 248 w 254569"/>
                  <a:gd name="connsiteY3" fmla="*/ 223782 h 223697"/>
                  <a:gd name="connsiteX4" fmla="*/ 57438 w 254569"/>
                  <a:gd name="connsiteY4" fmla="*/ 222264 h 223697"/>
                  <a:gd name="connsiteX5" fmla="*/ 114121 w 254569"/>
                  <a:gd name="connsiteY5" fmla="*/ 223782 h 223697"/>
                  <a:gd name="connsiteX6" fmla="*/ 114121 w 254569"/>
                  <a:gd name="connsiteY6" fmla="*/ 208093 h 223697"/>
                  <a:gd name="connsiteX7" fmla="*/ 74645 w 254569"/>
                  <a:gd name="connsiteY7" fmla="*/ 185318 h 223697"/>
                  <a:gd name="connsiteX8" fmla="*/ 74645 w 254569"/>
                  <a:gd name="connsiteY8" fmla="*/ 92195 h 223697"/>
                  <a:gd name="connsiteX9" fmla="*/ 142969 w 254569"/>
                  <a:gd name="connsiteY9" fmla="*/ 11219 h 223697"/>
                  <a:gd name="connsiteX10" fmla="*/ 180420 w 254569"/>
                  <a:gd name="connsiteY10" fmla="*/ 67396 h 223697"/>
                  <a:gd name="connsiteX11" fmla="*/ 180420 w 254569"/>
                  <a:gd name="connsiteY11" fmla="*/ 185318 h 223697"/>
                  <a:gd name="connsiteX12" fmla="*/ 140944 w 254569"/>
                  <a:gd name="connsiteY12" fmla="*/ 208093 h 223697"/>
                  <a:gd name="connsiteX13" fmla="*/ 140944 w 254569"/>
                  <a:gd name="connsiteY13" fmla="*/ 223782 h 223697"/>
                  <a:gd name="connsiteX14" fmla="*/ 198134 w 254569"/>
                  <a:gd name="connsiteY14" fmla="*/ 222264 h 223697"/>
                  <a:gd name="connsiteX15" fmla="*/ 254817 w 254569"/>
                  <a:gd name="connsiteY15" fmla="*/ 223782 h 223697"/>
                  <a:gd name="connsiteX16" fmla="*/ 254817 w 254569"/>
                  <a:gd name="connsiteY16" fmla="*/ 208093 h 223697"/>
                  <a:gd name="connsiteX17" fmla="*/ 215341 w 254569"/>
                  <a:gd name="connsiteY17" fmla="*/ 192910 h 223697"/>
                  <a:gd name="connsiteX18" fmla="*/ 215341 w 254569"/>
                  <a:gd name="connsiteY18" fmla="*/ 96244 h 223697"/>
                  <a:gd name="connsiteX19" fmla="*/ 199652 w 254569"/>
                  <a:gd name="connsiteY19" fmla="*/ 18810 h 223697"/>
                  <a:gd name="connsiteX20" fmla="*/ 146511 w 254569"/>
                  <a:gd name="connsiteY20" fmla="*/ 85 h 223697"/>
                  <a:gd name="connsiteX21" fmla="*/ 71608 w 254569"/>
                  <a:gd name="connsiteY21" fmla="*/ 53225 h 223697"/>
                  <a:gd name="connsiteX22" fmla="*/ 71608 w 254569"/>
                  <a:gd name="connsiteY22" fmla="*/ 85 h 223697"/>
                  <a:gd name="connsiteX23" fmla="*/ 248 w 254569"/>
                  <a:gd name="connsiteY23" fmla="*/ 5652 h 223697"/>
                  <a:gd name="connsiteX24" fmla="*/ 248 w 254569"/>
                  <a:gd name="connsiteY24" fmla="*/ 21341 h 223697"/>
                  <a:gd name="connsiteX25" fmla="*/ 39724 w 254569"/>
                  <a:gd name="connsiteY25" fmla="*/ 49683 h 22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4569" h="223697">
                    <a:moveTo>
                      <a:pt x="39724" y="49683"/>
                    </a:moveTo>
                    <a:lnTo>
                      <a:pt x="39724" y="185318"/>
                    </a:lnTo>
                    <a:cubicBezTo>
                      <a:pt x="39724" y="208093"/>
                      <a:pt x="34157" y="208093"/>
                      <a:pt x="248" y="208093"/>
                    </a:cubicBezTo>
                    <a:lnTo>
                      <a:pt x="248" y="223782"/>
                    </a:lnTo>
                    <a:cubicBezTo>
                      <a:pt x="17962" y="223276"/>
                      <a:pt x="43773" y="222264"/>
                      <a:pt x="57438" y="222264"/>
                    </a:cubicBezTo>
                    <a:cubicBezTo>
                      <a:pt x="70596" y="222264"/>
                      <a:pt x="96913" y="223276"/>
                      <a:pt x="114121" y="223782"/>
                    </a:cubicBezTo>
                    <a:lnTo>
                      <a:pt x="114121" y="208093"/>
                    </a:lnTo>
                    <a:cubicBezTo>
                      <a:pt x="80212" y="208093"/>
                      <a:pt x="74645" y="208093"/>
                      <a:pt x="74645" y="185318"/>
                    </a:cubicBezTo>
                    <a:lnTo>
                      <a:pt x="74645" y="92195"/>
                    </a:lnTo>
                    <a:cubicBezTo>
                      <a:pt x="74645" y="39561"/>
                      <a:pt x="110578" y="11219"/>
                      <a:pt x="142969" y="11219"/>
                    </a:cubicBezTo>
                    <a:cubicBezTo>
                      <a:pt x="174853" y="11219"/>
                      <a:pt x="180420" y="38548"/>
                      <a:pt x="180420" y="67396"/>
                    </a:cubicBezTo>
                    <a:lnTo>
                      <a:pt x="180420" y="185318"/>
                    </a:lnTo>
                    <a:cubicBezTo>
                      <a:pt x="180420" y="208093"/>
                      <a:pt x="174853" y="208093"/>
                      <a:pt x="140944" y="208093"/>
                    </a:cubicBezTo>
                    <a:lnTo>
                      <a:pt x="140944" y="223782"/>
                    </a:lnTo>
                    <a:cubicBezTo>
                      <a:pt x="158658" y="223276"/>
                      <a:pt x="184469" y="222264"/>
                      <a:pt x="198134" y="222264"/>
                    </a:cubicBezTo>
                    <a:cubicBezTo>
                      <a:pt x="211293" y="222264"/>
                      <a:pt x="237610" y="223276"/>
                      <a:pt x="254817" y="223782"/>
                    </a:cubicBezTo>
                    <a:lnTo>
                      <a:pt x="254817" y="208093"/>
                    </a:lnTo>
                    <a:cubicBezTo>
                      <a:pt x="228500" y="208093"/>
                      <a:pt x="215847" y="208093"/>
                      <a:pt x="215341" y="192910"/>
                    </a:cubicBezTo>
                    <a:lnTo>
                      <a:pt x="215341" y="96244"/>
                    </a:lnTo>
                    <a:cubicBezTo>
                      <a:pt x="215341" y="52719"/>
                      <a:pt x="215341" y="37030"/>
                      <a:pt x="199652" y="18810"/>
                    </a:cubicBezTo>
                    <a:cubicBezTo>
                      <a:pt x="192567" y="10207"/>
                      <a:pt x="175865" y="85"/>
                      <a:pt x="146511" y="85"/>
                    </a:cubicBezTo>
                    <a:cubicBezTo>
                      <a:pt x="109566" y="85"/>
                      <a:pt x="85779" y="21847"/>
                      <a:pt x="71608" y="53225"/>
                    </a:cubicBezTo>
                    <a:lnTo>
                      <a:pt x="71608" y="85"/>
                    </a:lnTo>
                    <a:lnTo>
                      <a:pt x="248" y="5652"/>
                    </a:lnTo>
                    <a:lnTo>
                      <a:pt x="248" y="21341"/>
                    </a:lnTo>
                    <a:cubicBezTo>
                      <a:pt x="35675" y="21341"/>
                      <a:pt x="39724" y="24884"/>
                      <a:pt x="39724" y="49683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A867F07B-D085-9E59-5754-534929073357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8037358" y="12612768"/>
                <a:ext cx="192824" cy="232300"/>
              </a:xfrm>
              <a:custGeom>
                <a:avLst/>
                <a:gdLst>
                  <a:gd name="connsiteX0" fmla="*/ 42260 w 192824"/>
                  <a:gd name="connsiteY0" fmla="*/ 116488 h 232300"/>
                  <a:gd name="connsiteX1" fmla="*/ 110584 w 192824"/>
                  <a:gd name="connsiteY1" fmla="*/ 12737 h 232300"/>
                  <a:gd name="connsiteX2" fmla="*/ 164737 w 192824"/>
                  <a:gd name="connsiteY2" fmla="*/ 31463 h 232300"/>
                  <a:gd name="connsiteX3" fmla="*/ 140950 w 192824"/>
                  <a:gd name="connsiteY3" fmla="*/ 54744 h 232300"/>
                  <a:gd name="connsiteX4" fmla="*/ 164231 w 192824"/>
                  <a:gd name="connsiteY4" fmla="*/ 78024 h 232300"/>
                  <a:gd name="connsiteX5" fmla="*/ 187511 w 192824"/>
                  <a:gd name="connsiteY5" fmla="*/ 54238 h 232300"/>
                  <a:gd name="connsiteX6" fmla="*/ 110078 w 192824"/>
                  <a:gd name="connsiteY6" fmla="*/ 85 h 232300"/>
                  <a:gd name="connsiteX7" fmla="*/ 253 w 192824"/>
                  <a:gd name="connsiteY7" fmla="*/ 117500 h 232300"/>
                  <a:gd name="connsiteX8" fmla="*/ 109065 w 192824"/>
                  <a:gd name="connsiteY8" fmla="*/ 232386 h 232300"/>
                  <a:gd name="connsiteX9" fmla="*/ 193078 w 192824"/>
                  <a:gd name="connsiteY9" fmla="*/ 166592 h 232300"/>
                  <a:gd name="connsiteX10" fmla="*/ 186499 w 192824"/>
                  <a:gd name="connsiteY10" fmla="*/ 161531 h 232300"/>
                  <a:gd name="connsiteX11" fmla="*/ 179920 w 192824"/>
                  <a:gd name="connsiteY11" fmla="*/ 166592 h 232300"/>
                  <a:gd name="connsiteX12" fmla="*/ 113620 w 192824"/>
                  <a:gd name="connsiteY12" fmla="*/ 219733 h 232300"/>
                  <a:gd name="connsiteX13" fmla="*/ 42260 w 192824"/>
                  <a:gd name="connsiteY13" fmla="*/ 116488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2824" h="232300">
                    <a:moveTo>
                      <a:pt x="42260" y="116488"/>
                    </a:moveTo>
                    <a:cubicBezTo>
                      <a:pt x="42260" y="33994"/>
                      <a:pt x="83760" y="12737"/>
                      <a:pt x="110584" y="12737"/>
                    </a:cubicBezTo>
                    <a:cubicBezTo>
                      <a:pt x="115139" y="12737"/>
                      <a:pt x="147023" y="13243"/>
                      <a:pt x="164737" y="31463"/>
                    </a:cubicBezTo>
                    <a:cubicBezTo>
                      <a:pt x="143986" y="32981"/>
                      <a:pt x="140950" y="48164"/>
                      <a:pt x="140950" y="54744"/>
                    </a:cubicBezTo>
                    <a:cubicBezTo>
                      <a:pt x="140950" y="67902"/>
                      <a:pt x="150060" y="78024"/>
                      <a:pt x="164231" y="78024"/>
                    </a:cubicBezTo>
                    <a:cubicBezTo>
                      <a:pt x="177389" y="78024"/>
                      <a:pt x="187511" y="69421"/>
                      <a:pt x="187511" y="54238"/>
                    </a:cubicBezTo>
                    <a:cubicBezTo>
                      <a:pt x="187511" y="19823"/>
                      <a:pt x="149047" y="85"/>
                      <a:pt x="110078" y="85"/>
                    </a:cubicBezTo>
                    <a:cubicBezTo>
                      <a:pt x="46815" y="85"/>
                      <a:pt x="253" y="54744"/>
                      <a:pt x="253" y="117500"/>
                    </a:cubicBezTo>
                    <a:cubicBezTo>
                      <a:pt x="253" y="182281"/>
                      <a:pt x="50358" y="232386"/>
                      <a:pt x="109065" y="232386"/>
                    </a:cubicBezTo>
                    <a:cubicBezTo>
                      <a:pt x="176883" y="232386"/>
                      <a:pt x="193078" y="171653"/>
                      <a:pt x="193078" y="166592"/>
                    </a:cubicBezTo>
                    <a:cubicBezTo>
                      <a:pt x="193078" y="161531"/>
                      <a:pt x="188017" y="161531"/>
                      <a:pt x="186499" y="161531"/>
                    </a:cubicBezTo>
                    <a:cubicBezTo>
                      <a:pt x="181944" y="161531"/>
                      <a:pt x="180932" y="163556"/>
                      <a:pt x="179920" y="166592"/>
                    </a:cubicBezTo>
                    <a:cubicBezTo>
                      <a:pt x="165243" y="213660"/>
                      <a:pt x="132346" y="219733"/>
                      <a:pt x="113620" y="219733"/>
                    </a:cubicBezTo>
                    <a:cubicBezTo>
                      <a:pt x="86797" y="219733"/>
                      <a:pt x="42260" y="197971"/>
                      <a:pt x="42260" y="116488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A9B8E60E-8A29-CD85-9099-34117815C6AA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8259257" y="12612768"/>
                <a:ext cx="195861" cy="232300"/>
              </a:xfrm>
              <a:custGeom>
                <a:avLst/>
                <a:gdLst>
                  <a:gd name="connsiteX0" fmla="*/ 42771 w 195861"/>
                  <a:gd name="connsiteY0" fmla="*/ 99281 h 232300"/>
                  <a:gd name="connsiteX1" fmla="*/ 105527 w 195861"/>
                  <a:gd name="connsiteY1" fmla="*/ 11219 h 232300"/>
                  <a:gd name="connsiteX2" fmla="*/ 162717 w 195861"/>
                  <a:gd name="connsiteY2" fmla="*/ 99281 h 232300"/>
                  <a:gd name="connsiteX3" fmla="*/ 42771 w 195861"/>
                  <a:gd name="connsiteY3" fmla="*/ 99281 h 232300"/>
                  <a:gd name="connsiteX4" fmla="*/ 42264 w 195861"/>
                  <a:gd name="connsiteY4" fmla="*/ 109909 h 232300"/>
                  <a:gd name="connsiteX5" fmla="*/ 183467 w 195861"/>
                  <a:gd name="connsiteY5" fmla="*/ 109909 h 232300"/>
                  <a:gd name="connsiteX6" fmla="*/ 196119 w 195861"/>
                  <a:gd name="connsiteY6" fmla="*/ 99281 h 232300"/>
                  <a:gd name="connsiteX7" fmla="*/ 105527 w 195861"/>
                  <a:gd name="connsiteY7" fmla="*/ 85 h 232300"/>
                  <a:gd name="connsiteX8" fmla="*/ 258 w 195861"/>
                  <a:gd name="connsiteY8" fmla="*/ 115476 h 232300"/>
                  <a:gd name="connsiteX9" fmla="*/ 111600 w 195861"/>
                  <a:gd name="connsiteY9" fmla="*/ 232386 h 232300"/>
                  <a:gd name="connsiteX10" fmla="*/ 196119 w 195861"/>
                  <a:gd name="connsiteY10" fmla="*/ 166592 h 232300"/>
                  <a:gd name="connsiteX11" fmla="*/ 189540 w 195861"/>
                  <a:gd name="connsiteY11" fmla="*/ 160519 h 232300"/>
                  <a:gd name="connsiteX12" fmla="*/ 182961 w 195861"/>
                  <a:gd name="connsiteY12" fmla="*/ 167604 h 232300"/>
                  <a:gd name="connsiteX13" fmla="*/ 114637 w 195861"/>
                  <a:gd name="connsiteY13" fmla="*/ 219733 h 232300"/>
                  <a:gd name="connsiteX14" fmla="*/ 57447 w 195861"/>
                  <a:gd name="connsiteY14" fmla="*/ 185824 h 232300"/>
                  <a:gd name="connsiteX15" fmla="*/ 42264 w 195861"/>
                  <a:gd name="connsiteY15" fmla="*/ 109909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5861" h="232300">
                    <a:moveTo>
                      <a:pt x="42771" y="99281"/>
                    </a:moveTo>
                    <a:cubicBezTo>
                      <a:pt x="45807" y="23871"/>
                      <a:pt x="88320" y="11219"/>
                      <a:pt x="105527" y="11219"/>
                    </a:cubicBezTo>
                    <a:cubicBezTo>
                      <a:pt x="157656" y="11219"/>
                      <a:pt x="162717" y="79543"/>
                      <a:pt x="162717" y="99281"/>
                    </a:cubicBezTo>
                    <a:lnTo>
                      <a:pt x="42771" y="99281"/>
                    </a:lnTo>
                    <a:close/>
                    <a:moveTo>
                      <a:pt x="42264" y="109909"/>
                    </a:moveTo>
                    <a:lnTo>
                      <a:pt x="183467" y="109909"/>
                    </a:lnTo>
                    <a:cubicBezTo>
                      <a:pt x="194601" y="109909"/>
                      <a:pt x="196119" y="109909"/>
                      <a:pt x="196119" y="99281"/>
                    </a:cubicBezTo>
                    <a:cubicBezTo>
                      <a:pt x="196119" y="49177"/>
                      <a:pt x="168790" y="85"/>
                      <a:pt x="105527" y="85"/>
                    </a:cubicBezTo>
                    <a:cubicBezTo>
                      <a:pt x="46819" y="85"/>
                      <a:pt x="258" y="52213"/>
                      <a:pt x="258" y="115476"/>
                    </a:cubicBezTo>
                    <a:cubicBezTo>
                      <a:pt x="258" y="183294"/>
                      <a:pt x="53399" y="232386"/>
                      <a:pt x="111600" y="232386"/>
                    </a:cubicBezTo>
                    <a:cubicBezTo>
                      <a:pt x="173345" y="232386"/>
                      <a:pt x="196119" y="176208"/>
                      <a:pt x="196119" y="166592"/>
                    </a:cubicBezTo>
                    <a:cubicBezTo>
                      <a:pt x="196119" y="161531"/>
                      <a:pt x="192071" y="160519"/>
                      <a:pt x="189540" y="160519"/>
                    </a:cubicBezTo>
                    <a:cubicBezTo>
                      <a:pt x="184985" y="160519"/>
                      <a:pt x="183973" y="163556"/>
                      <a:pt x="182961" y="167604"/>
                    </a:cubicBezTo>
                    <a:cubicBezTo>
                      <a:pt x="165247" y="219733"/>
                      <a:pt x="119698" y="219733"/>
                      <a:pt x="114637" y="219733"/>
                    </a:cubicBezTo>
                    <a:cubicBezTo>
                      <a:pt x="89332" y="219733"/>
                      <a:pt x="69088" y="204550"/>
                      <a:pt x="57447" y="185824"/>
                    </a:cubicBezTo>
                    <a:cubicBezTo>
                      <a:pt x="42264" y="161531"/>
                      <a:pt x="42264" y="128129"/>
                      <a:pt x="42264" y="109909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8ED678B-300A-55BA-77CD-93AE1C3A130E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8626007" y="12686153"/>
                <a:ext cx="53646" cy="53646"/>
              </a:xfrm>
              <a:custGeom>
                <a:avLst/>
                <a:gdLst>
                  <a:gd name="connsiteX0" fmla="*/ 53911 w 53646"/>
                  <a:gd name="connsiteY0" fmla="*/ 26908 h 53646"/>
                  <a:gd name="connsiteX1" fmla="*/ 27088 w 53646"/>
                  <a:gd name="connsiteY1" fmla="*/ 85 h 53646"/>
                  <a:gd name="connsiteX2" fmla="*/ 265 w 53646"/>
                  <a:gd name="connsiteY2" fmla="*/ 26908 h 53646"/>
                  <a:gd name="connsiteX3" fmla="*/ 27088 w 53646"/>
                  <a:gd name="connsiteY3" fmla="*/ 53732 h 53646"/>
                  <a:gd name="connsiteX4" fmla="*/ 53911 w 53646"/>
                  <a:gd name="connsiteY4" fmla="*/ 26908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646" h="53646">
                    <a:moveTo>
                      <a:pt x="53911" y="26908"/>
                    </a:moveTo>
                    <a:cubicBezTo>
                      <a:pt x="53911" y="12231"/>
                      <a:pt x="41765" y="85"/>
                      <a:pt x="27088" y="85"/>
                    </a:cubicBezTo>
                    <a:cubicBezTo>
                      <a:pt x="12411" y="85"/>
                      <a:pt x="265" y="12231"/>
                      <a:pt x="265" y="26908"/>
                    </a:cubicBezTo>
                    <a:cubicBezTo>
                      <a:pt x="265" y="41585"/>
                      <a:pt x="12411" y="53732"/>
                      <a:pt x="27088" y="53732"/>
                    </a:cubicBezTo>
                    <a:cubicBezTo>
                      <a:pt x="41765" y="53732"/>
                      <a:pt x="53911" y="41585"/>
                      <a:pt x="53911" y="26908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4D3912D0-E636-7835-C24B-CCE3772A1DDB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8853244" y="12493834"/>
                <a:ext cx="352753" cy="356801"/>
              </a:xfrm>
              <a:custGeom>
                <a:avLst/>
                <a:gdLst>
                  <a:gd name="connsiteX0" fmla="*/ 95923 w 352753"/>
                  <a:gd name="connsiteY0" fmla="*/ 167098 h 356801"/>
                  <a:gd name="connsiteX1" fmla="*/ 95923 w 352753"/>
                  <a:gd name="connsiteY1" fmla="*/ 36018 h 356801"/>
                  <a:gd name="connsiteX2" fmla="*/ 107057 w 352753"/>
                  <a:gd name="connsiteY2" fmla="*/ 16786 h 356801"/>
                  <a:gd name="connsiteX3" fmla="*/ 136917 w 352753"/>
                  <a:gd name="connsiteY3" fmla="*/ 15774 h 356801"/>
                  <a:gd name="connsiteX4" fmla="*/ 239150 w 352753"/>
                  <a:gd name="connsiteY4" fmla="*/ 91183 h 356801"/>
                  <a:gd name="connsiteX5" fmla="*/ 152100 w 352753"/>
                  <a:gd name="connsiteY5" fmla="*/ 167098 h 356801"/>
                  <a:gd name="connsiteX6" fmla="*/ 95923 w 352753"/>
                  <a:gd name="connsiteY6" fmla="*/ 167098 h 356801"/>
                  <a:gd name="connsiteX7" fmla="*/ 202710 w 352753"/>
                  <a:gd name="connsiteY7" fmla="*/ 173678 h 356801"/>
                  <a:gd name="connsiteX8" fmla="*/ 291278 w 352753"/>
                  <a:gd name="connsiteY8" fmla="*/ 91183 h 356801"/>
                  <a:gd name="connsiteX9" fmla="*/ 159186 w 352753"/>
                  <a:gd name="connsiteY9" fmla="*/ 85 h 356801"/>
                  <a:gd name="connsiteX10" fmla="*/ 270 w 352753"/>
                  <a:gd name="connsiteY10" fmla="*/ 85 h 356801"/>
                  <a:gd name="connsiteX11" fmla="*/ 270 w 352753"/>
                  <a:gd name="connsiteY11" fmla="*/ 15774 h 356801"/>
                  <a:gd name="connsiteX12" fmla="*/ 12416 w 352753"/>
                  <a:gd name="connsiteY12" fmla="*/ 15774 h 356801"/>
                  <a:gd name="connsiteX13" fmla="*/ 52398 w 352753"/>
                  <a:gd name="connsiteY13" fmla="*/ 39561 h 356801"/>
                  <a:gd name="connsiteX14" fmla="*/ 52398 w 352753"/>
                  <a:gd name="connsiteY14" fmla="*/ 306276 h 356801"/>
                  <a:gd name="connsiteX15" fmla="*/ 12416 w 352753"/>
                  <a:gd name="connsiteY15" fmla="*/ 330063 h 356801"/>
                  <a:gd name="connsiteX16" fmla="*/ 270 w 352753"/>
                  <a:gd name="connsiteY16" fmla="*/ 330063 h 356801"/>
                  <a:gd name="connsiteX17" fmla="*/ 270 w 352753"/>
                  <a:gd name="connsiteY17" fmla="*/ 345752 h 356801"/>
                  <a:gd name="connsiteX18" fmla="*/ 74160 w 352753"/>
                  <a:gd name="connsiteY18" fmla="*/ 344234 h 356801"/>
                  <a:gd name="connsiteX19" fmla="*/ 148051 w 352753"/>
                  <a:gd name="connsiteY19" fmla="*/ 345752 h 356801"/>
                  <a:gd name="connsiteX20" fmla="*/ 148051 w 352753"/>
                  <a:gd name="connsiteY20" fmla="*/ 330063 h 356801"/>
                  <a:gd name="connsiteX21" fmla="*/ 135905 w 352753"/>
                  <a:gd name="connsiteY21" fmla="*/ 330063 h 356801"/>
                  <a:gd name="connsiteX22" fmla="*/ 95923 w 352753"/>
                  <a:gd name="connsiteY22" fmla="*/ 306276 h 356801"/>
                  <a:gd name="connsiteX23" fmla="*/ 95923 w 352753"/>
                  <a:gd name="connsiteY23" fmla="*/ 178233 h 356801"/>
                  <a:gd name="connsiteX24" fmla="*/ 154125 w 352753"/>
                  <a:gd name="connsiteY24" fmla="*/ 178233 h 356801"/>
                  <a:gd name="connsiteX25" fmla="*/ 201192 w 352753"/>
                  <a:gd name="connsiteY25" fmla="*/ 195440 h 356801"/>
                  <a:gd name="connsiteX26" fmla="*/ 220424 w 352753"/>
                  <a:gd name="connsiteY26" fmla="*/ 263258 h 356801"/>
                  <a:gd name="connsiteX27" fmla="*/ 241174 w 352753"/>
                  <a:gd name="connsiteY27" fmla="*/ 335630 h 356801"/>
                  <a:gd name="connsiteX28" fmla="*/ 304943 w 352753"/>
                  <a:gd name="connsiteY28" fmla="*/ 356887 h 356801"/>
                  <a:gd name="connsiteX29" fmla="*/ 353023 w 352753"/>
                  <a:gd name="connsiteY29" fmla="*/ 301215 h 356801"/>
                  <a:gd name="connsiteX30" fmla="*/ 346443 w 352753"/>
                  <a:gd name="connsiteY30" fmla="*/ 292612 h 356801"/>
                  <a:gd name="connsiteX31" fmla="*/ 340370 w 352753"/>
                  <a:gd name="connsiteY31" fmla="*/ 300709 h 356801"/>
                  <a:gd name="connsiteX32" fmla="*/ 306967 w 352753"/>
                  <a:gd name="connsiteY32" fmla="*/ 345752 h 356801"/>
                  <a:gd name="connsiteX33" fmla="*/ 271034 w 352753"/>
                  <a:gd name="connsiteY33" fmla="*/ 272874 h 356801"/>
                  <a:gd name="connsiteX34" fmla="*/ 264455 w 352753"/>
                  <a:gd name="connsiteY34" fmla="*/ 232386 h 356801"/>
                  <a:gd name="connsiteX35" fmla="*/ 202710 w 352753"/>
                  <a:gd name="connsiteY35" fmla="*/ 173678 h 356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52753" h="356801">
                    <a:moveTo>
                      <a:pt x="95923" y="167098"/>
                    </a:moveTo>
                    <a:lnTo>
                      <a:pt x="95923" y="36018"/>
                    </a:lnTo>
                    <a:cubicBezTo>
                      <a:pt x="95923" y="24378"/>
                      <a:pt x="95923" y="18304"/>
                      <a:pt x="107057" y="16786"/>
                    </a:cubicBezTo>
                    <a:cubicBezTo>
                      <a:pt x="112118" y="15774"/>
                      <a:pt x="126795" y="15774"/>
                      <a:pt x="136917" y="15774"/>
                    </a:cubicBezTo>
                    <a:cubicBezTo>
                      <a:pt x="182466" y="15774"/>
                      <a:pt x="239150" y="17798"/>
                      <a:pt x="239150" y="91183"/>
                    </a:cubicBezTo>
                    <a:cubicBezTo>
                      <a:pt x="239150" y="126104"/>
                      <a:pt x="227003" y="167098"/>
                      <a:pt x="152100" y="167098"/>
                    </a:cubicBezTo>
                    <a:lnTo>
                      <a:pt x="95923" y="167098"/>
                    </a:lnTo>
                    <a:close/>
                    <a:moveTo>
                      <a:pt x="202710" y="173678"/>
                    </a:moveTo>
                    <a:cubicBezTo>
                      <a:pt x="251802" y="161531"/>
                      <a:pt x="291278" y="130659"/>
                      <a:pt x="291278" y="91183"/>
                    </a:cubicBezTo>
                    <a:cubicBezTo>
                      <a:pt x="291278" y="42597"/>
                      <a:pt x="233583" y="85"/>
                      <a:pt x="159186" y="85"/>
                    </a:cubicBezTo>
                    <a:lnTo>
                      <a:pt x="270" y="85"/>
                    </a:lnTo>
                    <a:lnTo>
                      <a:pt x="270" y="15774"/>
                    </a:lnTo>
                    <a:lnTo>
                      <a:pt x="12416" y="15774"/>
                    </a:lnTo>
                    <a:cubicBezTo>
                      <a:pt x="51386" y="15774"/>
                      <a:pt x="52398" y="21341"/>
                      <a:pt x="52398" y="39561"/>
                    </a:cubicBezTo>
                    <a:lnTo>
                      <a:pt x="52398" y="306276"/>
                    </a:lnTo>
                    <a:cubicBezTo>
                      <a:pt x="52398" y="324496"/>
                      <a:pt x="51386" y="330063"/>
                      <a:pt x="12416" y="330063"/>
                    </a:cubicBezTo>
                    <a:lnTo>
                      <a:pt x="270" y="330063"/>
                    </a:lnTo>
                    <a:lnTo>
                      <a:pt x="270" y="345752"/>
                    </a:lnTo>
                    <a:cubicBezTo>
                      <a:pt x="18489" y="344234"/>
                      <a:pt x="54422" y="344234"/>
                      <a:pt x="74160" y="344234"/>
                    </a:cubicBezTo>
                    <a:cubicBezTo>
                      <a:pt x="93898" y="344234"/>
                      <a:pt x="129832" y="344234"/>
                      <a:pt x="148051" y="345752"/>
                    </a:cubicBezTo>
                    <a:lnTo>
                      <a:pt x="148051" y="330063"/>
                    </a:lnTo>
                    <a:lnTo>
                      <a:pt x="135905" y="330063"/>
                    </a:lnTo>
                    <a:cubicBezTo>
                      <a:pt x="96935" y="330063"/>
                      <a:pt x="95923" y="324496"/>
                      <a:pt x="95923" y="306276"/>
                    </a:cubicBezTo>
                    <a:lnTo>
                      <a:pt x="95923" y="178233"/>
                    </a:lnTo>
                    <a:lnTo>
                      <a:pt x="154125" y="178233"/>
                    </a:lnTo>
                    <a:cubicBezTo>
                      <a:pt x="162222" y="178233"/>
                      <a:pt x="183479" y="178233"/>
                      <a:pt x="201192" y="195440"/>
                    </a:cubicBezTo>
                    <a:cubicBezTo>
                      <a:pt x="220424" y="213660"/>
                      <a:pt x="220424" y="229349"/>
                      <a:pt x="220424" y="263258"/>
                    </a:cubicBezTo>
                    <a:cubicBezTo>
                      <a:pt x="220424" y="296154"/>
                      <a:pt x="220424" y="316399"/>
                      <a:pt x="241174" y="335630"/>
                    </a:cubicBezTo>
                    <a:cubicBezTo>
                      <a:pt x="261924" y="353850"/>
                      <a:pt x="289760" y="356887"/>
                      <a:pt x="304943" y="356887"/>
                    </a:cubicBezTo>
                    <a:cubicBezTo>
                      <a:pt x="344419" y="356887"/>
                      <a:pt x="353023" y="315386"/>
                      <a:pt x="353023" y="301215"/>
                    </a:cubicBezTo>
                    <a:cubicBezTo>
                      <a:pt x="353023" y="298179"/>
                      <a:pt x="353023" y="292612"/>
                      <a:pt x="346443" y="292612"/>
                    </a:cubicBezTo>
                    <a:cubicBezTo>
                      <a:pt x="340876" y="292612"/>
                      <a:pt x="340876" y="297167"/>
                      <a:pt x="340370" y="300709"/>
                    </a:cubicBezTo>
                    <a:cubicBezTo>
                      <a:pt x="337334" y="336643"/>
                      <a:pt x="319620" y="345752"/>
                      <a:pt x="306967" y="345752"/>
                    </a:cubicBezTo>
                    <a:cubicBezTo>
                      <a:pt x="282168" y="345752"/>
                      <a:pt x="278120" y="319941"/>
                      <a:pt x="271034" y="272874"/>
                    </a:cubicBezTo>
                    <a:lnTo>
                      <a:pt x="264455" y="232386"/>
                    </a:lnTo>
                    <a:cubicBezTo>
                      <a:pt x="255345" y="199995"/>
                      <a:pt x="230546" y="183294"/>
                      <a:pt x="202710" y="173678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280ADBD-CF58-AA84-352E-9A4DAFD77029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9222250" y="12612768"/>
                <a:ext cx="195861" cy="232300"/>
              </a:xfrm>
              <a:custGeom>
                <a:avLst/>
                <a:gdLst>
                  <a:gd name="connsiteX0" fmla="*/ 42789 w 195861"/>
                  <a:gd name="connsiteY0" fmla="*/ 99281 h 232300"/>
                  <a:gd name="connsiteX1" fmla="*/ 105546 w 195861"/>
                  <a:gd name="connsiteY1" fmla="*/ 11219 h 232300"/>
                  <a:gd name="connsiteX2" fmla="*/ 162736 w 195861"/>
                  <a:gd name="connsiteY2" fmla="*/ 99281 h 232300"/>
                  <a:gd name="connsiteX3" fmla="*/ 42789 w 195861"/>
                  <a:gd name="connsiteY3" fmla="*/ 99281 h 232300"/>
                  <a:gd name="connsiteX4" fmla="*/ 42283 w 195861"/>
                  <a:gd name="connsiteY4" fmla="*/ 109909 h 232300"/>
                  <a:gd name="connsiteX5" fmla="*/ 183486 w 195861"/>
                  <a:gd name="connsiteY5" fmla="*/ 109909 h 232300"/>
                  <a:gd name="connsiteX6" fmla="*/ 196138 w 195861"/>
                  <a:gd name="connsiteY6" fmla="*/ 99281 h 232300"/>
                  <a:gd name="connsiteX7" fmla="*/ 105546 w 195861"/>
                  <a:gd name="connsiteY7" fmla="*/ 85 h 232300"/>
                  <a:gd name="connsiteX8" fmla="*/ 277 w 195861"/>
                  <a:gd name="connsiteY8" fmla="*/ 115476 h 232300"/>
                  <a:gd name="connsiteX9" fmla="*/ 111619 w 195861"/>
                  <a:gd name="connsiteY9" fmla="*/ 232386 h 232300"/>
                  <a:gd name="connsiteX10" fmla="*/ 196138 w 195861"/>
                  <a:gd name="connsiteY10" fmla="*/ 166592 h 232300"/>
                  <a:gd name="connsiteX11" fmla="*/ 189559 w 195861"/>
                  <a:gd name="connsiteY11" fmla="*/ 160519 h 232300"/>
                  <a:gd name="connsiteX12" fmla="*/ 182980 w 195861"/>
                  <a:gd name="connsiteY12" fmla="*/ 167604 h 232300"/>
                  <a:gd name="connsiteX13" fmla="*/ 114656 w 195861"/>
                  <a:gd name="connsiteY13" fmla="*/ 219733 h 232300"/>
                  <a:gd name="connsiteX14" fmla="*/ 57466 w 195861"/>
                  <a:gd name="connsiteY14" fmla="*/ 185824 h 232300"/>
                  <a:gd name="connsiteX15" fmla="*/ 42283 w 195861"/>
                  <a:gd name="connsiteY15" fmla="*/ 109909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5861" h="232300">
                    <a:moveTo>
                      <a:pt x="42789" y="99281"/>
                    </a:moveTo>
                    <a:cubicBezTo>
                      <a:pt x="45826" y="23871"/>
                      <a:pt x="88339" y="11219"/>
                      <a:pt x="105546" y="11219"/>
                    </a:cubicBezTo>
                    <a:cubicBezTo>
                      <a:pt x="157675" y="11219"/>
                      <a:pt x="162736" y="79543"/>
                      <a:pt x="162736" y="99281"/>
                    </a:cubicBezTo>
                    <a:lnTo>
                      <a:pt x="42789" y="99281"/>
                    </a:lnTo>
                    <a:close/>
                    <a:moveTo>
                      <a:pt x="42283" y="109909"/>
                    </a:moveTo>
                    <a:lnTo>
                      <a:pt x="183486" y="109909"/>
                    </a:lnTo>
                    <a:cubicBezTo>
                      <a:pt x="194620" y="109909"/>
                      <a:pt x="196138" y="109909"/>
                      <a:pt x="196138" y="99281"/>
                    </a:cubicBezTo>
                    <a:cubicBezTo>
                      <a:pt x="196138" y="49177"/>
                      <a:pt x="168809" y="85"/>
                      <a:pt x="105546" y="85"/>
                    </a:cubicBezTo>
                    <a:cubicBezTo>
                      <a:pt x="46838" y="85"/>
                      <a:pt x="277" y="52213"/>
                      <a:pt x="277" y="115476"/>
                    </a:cubicBezTo>
                    <a:cubicBezTo>
                      <a:pt x="277" y="183294"/>
                      <a:pt x="53418" y="232386"/>
                      <a:pt x="111619" y="232386"/>
                    </a:cubicBezTo>
                    <a:cubicBezTo>
                      <a:pt x="173364" y="232386"/>
                      <a:pt x="196138" y="176208"/>
                      <a:pt x="196138" y="166592"/>
                    </a:cubicBezTo>
                    <a:cubicBezTo>
                      <a:pt x="196138" y="161531"/>
                      <a:pt x="192090" y="160519"/>
                      <a:pt x="189559" y="160519"/>
                    </a:cubicBezTo>
                    <a:cubicBezTo>
                      <a:pt x="185004" y="160519"/>
                      <a:pt x="183992" y="163556"/>
                      <a:pt x="182980" y="167604"/>
                    </a:cubicBezTo>
                    <a:cubicBezTo>
                      <a:pt x="165266" y="219733"/>
                      <a:pt x="119717" y="219733"/>
                      <a:pt x="114656" y="219733"/>
                    </a:cubicBezTo>
                    <a:cubicBezTo>
                      <a:pt x="89351" y="219733"/>
                      <a:pt x="69107" y="204550"/>
                      <a:pt x="57466" y="185824"/>
                    </a:cubicBezTo>
                    <a:cubicBezTo>
                      <a:pt x="42283" y="161531"/>
                      <a:pt x="42283" y="128129"/>
                      <a:pt x="42283" y="109909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0D9D005E-380C-C290-19ED-C3070B1D96AC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9449715" y="12612768"/>
                <a:ext cx="165495" cy="232300"/>
              </a:xfrm>
              <a:custGeom>
                <a:avLst/>
                <a:gdLst>
                  <a:gd name="connsiteX0" fmla="*/ 88849 w 165495"/>
                  <a:gd name="connsiteY0" fmla="*/ 128635 h 232300"/>
                  <a:gd name="connsiteX1" fmla="*/ 141484 w 165495"/>
                  <a:gd name="connsiteY1" fmla="*/ 175196 h 232300"/>
                  <a:gd name="connsiteX2" fmla="*/ 84294 w 165495"/>
                  <a:gd name="connsiteY2" fmla="*/ 221251 h 232300"/>
                  <a:gd name="connsiteX3" fmla="*/ 13946 w 165495"/>
                  <a:gd name="connsiteY3" fmla="*/ 149385 h 232300"/>
                  <a:gd name="connsiteX4" fmla="*/ 6861 w 165495"/>
                  <a:gd name="connsiteY4" fmla="*/ 140781 h 232300"/>
                  <a:gd name="connsiteX5" fmla="*/ 281 w 165495"/>
                  <a:gd name="connsiteY5" fmla="*/ 153434 h 232300"/>
                  <a:gd name="connsiteX6" fmla="*/ 281 w 165495"/>
                  <a:gd name="connsiteY6" fmla="*/ 220239 h 232300"/>
                  <a:gd name="connsiteX7" fmla="*/ 5848 w 165495"/>
                  <a:gd name="connsiteY7" fmla="*/ 232386 h 232300"/>
                  <a:gd name="connsiteX8" fmla="*/ 18501 w 165495"/>
                  <a:gd name="connsiteY8" fmla="*/ 222264 h 232300"/>
                  <a:gd name="connsiteX9" fmla="*/ 28623 w 165495"/>
                  <a:gd name="connsiteY9" fmla="*/ 210623 h 232300"/>
                  <a:gd name="connsiteX10" fmla="*/ 84294 w 165495"/>
                  <a:gd name="connsiteY10" fmla="*/ 232386 h 232300"/>
                  <a:gd name="connsiteX11" fmla="*/ 165777 w 165495"/>
                  <a:gd name="connsiteY11" fmla="*/ 162037 h 232300"/>
                  <a:gd name="connsiteX12" fmla="*/ 144520 w 165495"/>
                  <a:gd name="connsiteY12" fmla="*/ 113958 h 232300"/>
                  <a:gd name="connsiteX13" fmla="*/ 86825 w 165495"/>
                  <a:gd name="connsiteY13" fmla="*/ 89665 h 232300"/>
                  <a:gd name="connsiteX14" fmla="*/ 24574 w 165495"/>
                  <a:gd name="connsiteY14" fmla="*/ 48164 h 232300"/>
                  <a:gd name="connsiteX15" fmla="*/ 81258 w 165495"/>
                  <a:gd name="connsiteY15" fmla="*/ 9701 h 232300"/>
                  <a:gd name="connsiteX16" fmla="*/ 140472 w 165495"/>
                  <a:gd name="connsiteY16" fmla="*/ 70939 h 232300"/>
                  <a:gd name="connsiteX17" fmla="*/ 146545 w 165495"/>
                  <a:gd name="connsiteY17" fmla="*/ 75494 h 232300"/>
                  <a:gd name="connsiteX18" fmla="*/ 153124 w 165495"/>
                  <a:gd name="connsiteY18" fmla="*/ 63347 h 232300"/>
                  <a:gd name="connsiteX19" fmla="*/ 153124 w 165495"/>
                  <a:gd name="connsiteY19" fmla="*/ 12231 h 232300"/>
                  <a:gd name="connsiteX20" fmla="*/ 147557 w 165495"/>
                  <a:gd name="connsiteY20" fmla="*/ 85 h 232300"/>
                  <a:gd name="connsiteX21" fmla="*/ 137435 w 165495"/>
                  <a:gd name="connsiteY21" fmla="*/ 6158 h 232300"/>
                  <a:gd name="connsiteX22" fmla="*/ 128831 w 165495"/>
                  <a:gd name="connsiteY22" fmla="*/ 14256 h 232300"/>
                  <a:gd name="connsiteX23" fmla="*/ 81258 w 165495"/>
                  <a:gd name="connsiteY23" fmla="*/ 85 h 232300"/>
                  <a:gd name="connsiteX24" fmla="*/ 281 w 165495"/>
                  <a:gd name="connsiteY24" fmla="*/ 62335 h 232300"/>
                  <a:gd name="connsiteX25" fmla="*/ 22044 w 165495"/>
                  <a:gd name="connsiteY25" fmla="*/ 105354 h 232300"/>
                  <a:gd name="connsiteX26" fmla="*/ 88849 w 165495"/>
                  <a:gd name="connsiteY26" fmla="*/ 128635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5495" h="232300">
                    <a:moveTo>
                      <a:pt x="88849" y="128635"/>
                    </a:moveTo>
                    <a:cubicBezTo>
                      <a:pt x="99983" y="130659"/>
                      <a:pt x="141484" y="138757"/>
                      <a:pt x="141484" y="175196"/>
                    </a:cubicBezTo>
                    <a:cubicBezTo>
                      <a:pt x="141484" y="201007"/>
                      <a:pt x="123770" y="221251"/>
                      <a:pt x="84294" y="221251"/>
                    </a:cubicBezTo>
                    <a:cubicBezTo>
                      <a:pt x="41782" y="221251"/>
                      <a:pt x="23562" y="192403"/>
                      <a:pt x="13946" y="149385"/>
                    </a:cubicBezTo>
                    <a:cubicBezTo>
                      <a:pt x="12428" y="142806"/>
                      <a:pt x="11922" y="140781"/>
                      <a:pt x="6861" y="140781"/>
                    </a:cubicBezTo>
                    <a:cubicBezTo>
                      <a:pt x="281" y="140781"/>
                      <a:pt x="281" y="144324"/>
                      <a:pt x="281" y="153434"/>
                    </a:cubicBezTo>
                    <a:lnTo>
                      <a:pt x="281" y="220239"/>
                    </a:lnTo>
                    <a:cubicBezTo>
                      <a:pt x="281" y="228843"/>
                      <a:pt x="281" y="232386"/>
                      <a:pt x="5848" y="232386"/>
                    </a:cubicBezTo>
                    <a:cubicBezTo>
                      <a:pt x="8379" y="232386"/>
                      <a:pt x="8885" y="231879"/>
                      <a:pt x="18501" y="222264"/>
                    </a:cubicBezTo>
                    <a:cubicBezTo>
                      <a:pt x="19513" y="221251"/>
                      <a:pt x="19513" y="220239"/>
                      <a:pt x="28623" y="210623"/>
                    </a:cubicBezTo>
                    <a:cubicBezTo>
                      <a:pt x="50892" y="231879"/>
                      <a:pt x="73666" y="232386"/>
                      <a:pt x="84294" y="232386"/>
                    </a:cubicBezTo>
                    <a:cubicBezTo>
                      <a:pt x="142496" y="232386"/>
                      <a:pt x="165777" y="198477"/>
                      <a:pt x="165777" y="162037"/>
                    </a:cubicBezTo>
                    <a:cubicBezTo>
                      <a:pt x="165777" y="135214"/>
                      <a:pt x="150594" y="120031"/>
                      <a:pt x="144520" y="113958"/>
                    </a:cubicBezTo>
                    <a:cubicBezTo>
                      <a:pt x="127819" y="97762"/>
                      <a:pt x="108081" y="93714"/>
                      <a:pt x="86825" y="89665"/>
                    </a:cubicBezTo>
                    <a:cubicBezTo>
                      <a:pt x="58483" y="84098"/>
                      <a:pt x="24574" y="77518"/>
                      <a:pt x="24574" y="48164"/>
                    </a:cubicBezTo>
                    <a:cubicBezTo>
                      <a:pt x="24574" y="30451"/>
                      <a:pt x="37733" y="9701"/>
                      <a:pt x="81258" y="9701"/>
                    </a:cubicBezTo>
                    <a:cubicBezTo>
                      <a:pt x="136929" y="9701"/>
                      <a:pt x="139459" y="55250"/>
                      <a:pt x="140472" y="70939"/>
                    </a:cubicBezTo>
                    <a:cubicBezTo>
                      <a:pt x="140978" y="75494"/>
                      <a:pt x="145533" y="75494"/>
                      <a:pt x="146545" y="75494"/>
                    </a:cubicBezTo>
                    <a:cubicBezTo>
                      <a:pt x="153124" y="75494"/>
                      <a:pt x="153124" y="72963"/>
                      <a:pt x="153124" y="63347"/>
                    </a:cubicBezTo>
                    <a:lnTo>
                      <a:pt x="153124" y="12231"/>
                    </a:lnTo>
                    <a:cubicBezTo>
                      <a:pt x="153124" y="3627"/>
                      <a:pt x="153124" y="85"/>
                      <a:pt x="147557" y="85"/>
                    </a:cubicBezTo>
                    <a:cubicBezTo>
                      <a:pt x="145026" y="85"/>
                      <a:pt x="144014" y="85"/>
                      <a:pt x="137435" y="6158"/>
                    </a:cubicBezTo>
                    <a:cubicBezTo>
                      <a:pt x="135917" y="8182"/>
                      <a:pt x="130856" y="12737"/>
                      <a:pt x="128831" y="14256"/>
                    </a:cubicBezTo>
                    <a:cubicBezTo>
                      <a:pt x="109599" y="85"/>
                      <a:pt x="88849" y="85"/>
                      <a:pt x="81258" y="85"/>
                    </a:cubicBezTo>
                    <a:cubicBezTo>
                      <a:pt x="19513" y="85"/>
                      <a:pt x="281" y="33994"/>
                      <a:pt x="281" y="62335"/>
                    </a:cubicBezTo>
                    <a:cubicBezTo>
                      <a:pt x="281" y="80049"/>
                      <a:pt x="8379" y="94220"/>
                      <a:pt x="22044" y="105354"/>
                    </a:cubicBezTo>
                    <a:cubicBezTo>
                      <a:pt x="38239" y="118513"/>
                      <a:pt x="52410" y="121549"/>
                      <a:pt x="88849" y="128635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CA0EDA7E-6A6C-21D7-AD9D-B7B87EADF9F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9648839" y="12615804"/>
                <a:ext cx="254569" cy="229264"/>
              </a:xfrm>
              <a:custGeom>
                <a:avLst/>
                <a:gdLst>
                  <a:gd name="connsiteX0" fmla="*/ 181976 w 254569"/>
                  <a:gd name="connsiteY0" fmla="*/ 183800 h 229264"/>
                  <a:gd name="connsiteX1" fmla="*/ 181976 w 254569"/>
                  <a:gd name="connsiteY1" fmla="*/ 229349 h 229264"/>
                  <a:gd name="connsiteX2" fmla="*/ 254855 w 254569"/>
                  <a:gd name="connsiteY2" fmla="*/ 223782 h 229264"/>
                  <a:gd name="connsiteX3" fmla="*/ 254855 w 254569"/>
                  <a:gd name="connsiteY3" fmla="*/ 208093 h 229264"/>
                  <a:gd name="connsiteX4" fmla="*/ 215379 w 254569"/>
                  <a:gd name="connsiteY4" fmla="*/ 179751 h 229264"/>
                  <a:gd name="connsiteX5" fmla="*/ 215379 w 254569"/>
                  <a:gd name="connsiteY5" fmla="*/ 85 h 229264"/>
                  <a:gd name="connsiteX6" fmla="*/ 140982 w 254569"/>
                  <a:gd name="connsiteY6" fmla="*/ 5652 h 229264"/>
                  <a:gd name="connsiteX7" fmla="*/ 140982 w 254569"/>
                  <a:gd name="connsiteY7" fmla="*/ 21341 h 229264"/>
                  <a:gd name="connsiteX8" fmla="*/ 180458 w 254569"/>
                  <a:gd name="connsiteY8" fmla="*/ 49683 h 229264"/>
                  <a:gd name="connsiteX9" fmla="*/ 180458 w 254569"/>
                  <a:gd name="connsiteY9" fmla="*/ 139769 h 229264"/>
                  <a:gd name="connsiteX10" fmla="*/ 119219 w 254569"/>
                  <a:gd name="connsiteY10" fmla="*/ 218215 h 229264"/>
                  <a:gd name="connsiteX11" fmla="*/ 74682 w 254569"/>
                  <a:gd name="connsiteY11" fmla="*/ 168111 h 229264"/>
                  <a:gd name="connsiteX12" fmla="*/ 74682 w 254569"/>
                  <a:gd name="connsiteY12" fmla="*/ 85 h 229264"/>
                  <a:gd name="connsiteX13" fmla="*/ 285 w 254569"/>
                  <a:gd name="connsiteY13" fmla="*/ 5652 h 229264"/>
                  <a:gd name="connsiteX14" fmla="*/ 285 w 254569"/>
                  <a:gd name="connsiteY14" fmla="*/ 21341 h 229264"/>
                  <a:gd name="connsiteX15" fmla="*/ 39761 w 254569"/>
                  <a:gd name="connsiteY15" fmla="*/ 67902 h 229264"/>
                  <a:gd name="connsiteX16" fmla="*/ 39761 w 254569"/>
                  <a:gd name="connsiteY16" fmla="*/ 143818 h 229264"/>
                  <a:gd name="connsiteX17" fmla="*/ 116689 w 254569"/>
                  <a:gd name="connsiteY17" fmla="*/ 229349 h 229264"/>
                  <a:gd name="connsiteX18" fmla="*/ 181976 w 254569"/>
                  <a:gd name="connsiteY18" fmla="*/ 183800 h 229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569" h="229264">
                    <a:moveTo>
                      <a:pt x="181976" y="183800"/>
                    </a:moveTo>
                    <a:lnTo>
                      <a:pt x="181976" y="229349"/>
                    </a:lnTo>
                    <a:lnTo>
                      <a:pt x="254855" y="223782"/>
                    </a:lnTo>
                    <a:lnTo>
                      <a:pt x="254855" y="208093"/>
                    </a:lnTo>
                    <a:cubicBezTo>
                      <a:pt x="219427" y="208093"/>
                      <a:pt x="215379" y="204550"/>
                      <a:pt x="215379" y="179751"/>
                    </a:cubicBezTo>
                    <a:lnTo>
                      <a:pt x="215379" y="85"/>
                    </a:lnTo>
                    <a:lnTo>
                      <a:pt x="140982" y="5652"/>
                    </a:lnTo>
                    <a:lnTo>
                      <a:pt x="140982" y="21341"/>
                    </a:lnTo>
                    <a:cubicBezTo>
                      <a:pt x="176409" y="21341"/>
                      <a:pt x="180458" y="24884"/>
                      <a:pt x="180458" y="49683"/>
                    </a:cubicBezTo>
                    <a:lnTo>
                      <a:pt x="180458" y="139769"/>
                    </a:lnTo>
                    <a:cubicBezTo>
                      <a:pt x="180458" y="183800"/>
                      <a:pt x="156165" y="218215"/>
                      <a:pt x="119219" y="218215"/>
                    </a:cubicBezTo>
                    <a:cubicBezTo>
                      <a:pt x="76707" y="218215"/>
                      <a:pt x="74682" y="194428"/>
                      <a:pt x="74682" y="168111"/>
                    </a:cubicBezTo>
                    <a:lnTo>
                      <a:pt x="74682" y="85"/>
                    </a:lnTo>
                    <a:lnTo>
                      <a:pt x="285" y="5652"/>
                    </a:lnTo>
                    <a:lnTo>
                      <a:pt x="285" y="21341"/>
                    </a:lnTo>
                    <a:cubicBezTo>
                      <a:pt x="39761" y="21341"/>
                      <a:pt x="39761" y="22859"/>
                      <a:pt x="39761" y="67902"/>
                    </a:cubicBezTo>
                    <a:lnTo>
                      <a:pt x="39761" y="143818"/>
                    </a:lnTo>
                    <a:cubicBezTo>
                      <a:pt x="39761" y="183294"/>
                      <a:pt x="39761" y="229349"/>
                      <a:pt x="116689" y="229349"/>
                    </a:cubicBezTo>
                    <a:cubicBezTo>
                      <a:pt x="145030" y="229349"/>
                      <a:pt x="167299" y="215178"/>
                      <a:pt x="181976" y="183800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52F58BB8-FBC8-1993-4ACD-FAB348611A83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9930513" y="12488267"/>
                <a:ext cx="112354" cy="351234"/>
              </a:xfrm>
              <a:custGeom>
                <a:avLst/>
                <a:gdLst>
                  <a:gd name="connsiteX0" fmla="*/ 73169 w 112354"/>
                  <a:gd name="connsiteY0" fmla="*/ 85 h 351234"/>
                  <a:gd name="connsiteX1" fmla="*/ 291 w 112354"/>
                  <a:gd name="connsiteY1" fmla="*/ 5652 h 351234"/>
                  <a:gd name="connsiteX2" fmla="*/ 291 w 112354"/>
                  <a:gd name="connsiteY2" fmla="*/ 21341 h 351234"/>
                  <a:gd name="connsiteX3" fmla="*/ 39767 w 112354"/>
                  <a:gd name="connsiteY3" fmla="*/ 49683 h 351234"/>
                  <a:gd name="connsiteX4" fmla="*/ 39767 w 112354"/>
                  <a:gd name="connsiteY4" fmla="*/ 312856 h 351234"/>
                  <a:gd name="connsiteX5" fmla="*/ 291 w 112354"/>
                  <a:gd name="connsiteY5" fmla="*/ 335630 h 351234"/>
                  <a:gd name="connsiteX6" fmla="*/ 291 w 112354"/>
                  <a:gd name="connsiteY6" fmla="*/ 351320 h 351234"/>
                  <a:gd name="connsiteX7" fmla="*/ 56468 w 112354"/>
                  <a:gd name="connsiteY7" fmla="*/ 349801 h 351234"/>
                  <a:gd name="connsiteX8" fmla="*/ 112645 w 112354"/>
                  <a:gd name="connsiteY8" fmla="*/ 351320 h 351234"/>
                  <a:gd name="connsiteX9" fmla="*/ 112645 w 112354"/>
                  <a:gd name="connsiteY9" fmla="*/ 335630 h 351234"/>
                  <a:gd name="connsiteX10" fmla="*/ 73169 w 112354"/>
                  <a:gd name="connsiteY10" fmla="*/ 312856 h 351234"/>
                  <a:gd name="connsiteX11" fmla="*/ 73169 w 112354"/>
                  <a:gd name="connsiteY11" fmla="*/ 85 h 35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2354" h="351234">
                    <a:moveTo>
                      <a:pt x="73169" y="85"/>
                    </a:moveTo>
                    <a:lnTo>
                      <a:pt x="291" y="5652"/>
                    </a:lnTo>
                    <a:lnTo>
                      <a:pt x="291" y="21341"/>
                    </a:lnTo>
                    <a:cubicBezTo>
                      <a:pt x="35718" y="21341"/>
                      <a:pt x="39767" y="24884"/>
                      <a:pt x="39767" y="49683"/>
                    </a:cubicBezTo>
                    <a:lnTo>
                      <a:pt x="39767" y="312856"/>
                    </a:lnTo>
                    <a:cubicBezTo>
                      <a:pt x="39767" y="335630"/>
                      <a:pt x="34200" y="335630"/>
                      <a:pt x="291" y="335630"/>
                    </a:cubicBezTo>
                    <a:lnTo>
                      <a:pt x="291" y="351320"/>
                    </a:lnTo>
                    <a:cubicBezTo>
                      <a:pt x="16992" y="350813"/>
                      <a:pt x="43816" y="349801"/>
                      <a:pt x="56468" y="349801"/>
                    </a:cubicBezTo>
                    <a:cubicBezTo>
                      <a:pt x="69121" y="349801"/>
                      <a:pt x="93920" y="350813"/>
                      <a:pt x="112645" y="351320"/>
                    </a:cubicBezTo>
                    <a:lnTo>
                      <a:pt x="112645" y="335630"/>
                    </a:lnTo>
                    <a:cubicBezTo>
                      <a:pt x="78737" y="335630"/>
                      <a:pt x="73169" y="335630"/>
                      <a:pt x="73169" y="312856"/>
                    </a:cubicBezTo>
                    <a:lnTo>
                      <a:pt x="73169" y="85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A903A620-9C9B-056D-39F1-B55D45BFE411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20064012" y="12528249"/>
                <a:ext cx="158409" cy="316819"/>
              </a:xfrm>
              <a:custGeom>
                <a:avLst/>
                <a:gdLst>
                  <a:gd name="connsiteX0" fmla="*/ 78233 w 158409"/>
                  <a:gd name="connsiteY0" fmla="*/ 108897 h 316819"/>
                  <a:gd name="connsiteX1" fmla="*/ 150606 w 158409"/>
                  <a:gd name="connsiteY1" fmla="*/ 108897 h 316819"/>
                  <a:gd name="connsiteX2" fmla="*/ 150606 w 158409"/>
                  <a:gd name="connsiteY2" fmla="*/ 93207 h 316819"/>
                  <a:gd name="connsiteX3" fmla="*/ 78233 w 158409"/>
                  <a:gd name="connsiteY3" fmla="*/ 93207 h 316819"/>
                  <a:gd name="connsiteX4" fmla="*/ 78233 w 158409"/>
                  <a:gd name="connsiteY4" fmla="*/ 85 h 316819"/>
                  <a:gd name="connsiteX5" fmla="*/ 65581 w 158409"/>
                  <a:gd name="connsiteY5" fmla="*/ 85 h 316819"/>
                  <a:gd name="connsiteX6" fmla="*/ 294 w 158409"/>
                  <a:gd name="connsiteY6" fmla="*/ 97762 h 316819"/>
                  <a:gd name="connsiteX7" fmla="*/ 294 w 158409"/>
                  <a:gd name="connsiteY7" fmla="*/ 108897 h 316819"/>
                  <a:gd name="connsiteX8" fmla="*/ 43312 w 158409"/>
                  <a:gd name="connsiteY8" fmla="*/ 108897 h 316819"/>
                  <a:gd name="connsiteX9" fmla="*/ 43312 w 158409"/>
                  <a:gd name="connsiteY9" fmla="*/ 248581 h 316819"/>
                  <a:gd name="connsiteX10" fmla="*/ 108599 w 158409"/>
                  <a:gd name="connsiteY10" fmla="*/ 316905 h 316819"/>
                  <a:gd name="connsiteX11" fmla="*/ 158704 w 158409"/>
                  <a:gd name="connsiteY11" fmla="*/ 248581 h 316819"/>
                  <a:gd name="connsiteX12" fmla="*/ 158704 w 158409"/>
                  <a:gd name="connsiteY12" fmla="*/ 219733 h 316819"/>
                  <a:gd name="connsiteX13" fmla="*/ 146051 w 158409"/>
                  <a:gd name="connsiteY13" fmla="*/ 219733 h 316819"/>
                  <a:gd name="connsiteX14" fmla="*/ 146051 w 158409"/>
                  <a:gd name="connsiteY14" fmla="*/ 247569 h 316819"/>
                  <a:gd name="connsiteX15" fmla="*/ 112142 w 158409"/>
                  <a:gd name="connsiteY15" fmla="*/ 304252 h 316819"/>
                  <a:gd name="connsiteX16" fmla="*/ 78233 w 158409"/>
                  <a:gd name="connsiteY16" fmla="*/ 249593 h 316819"/>
                  <a:gd name="connsiteX17" fmla="*/ 78233 w 158409"/>
                  <a:gd name="connsiteY17" fmla="*/ 108897 h 316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8409" h="316819">
                    <a:moveTo>
                      <a:pt x="78233" y="108897"/>
                    </a:moveTo>
                    <a:lnTo>
                      <a:pt x="150606" y="108897"/>
                    </a:lnTo>
                    <a:lnTo>
                      <a:pt x="150606" y="93207"/>
                    </a:lnTo>
                    <a:lnTo>
                      <a:pt x="78233" y="93207"/>
                    </a:lnTo>
                    <a:lnTo>
                      <a:pt x="78233" y="85"/>
                    </a:lnTo>
                    <a:lnTo>
                      <a:pt x="65581" y="85"/>
                    </a:lnTo>
                    <a:cubicBezTo>
                      <a:pt x="65075" y="41585"/>
                      <a:pt x="49892" y="95738"/>
                      <a:pt x="294" y="97762"/>
                    </a:cubicBezTo>
                    <a:lnTo>
                      <a:pt x="294" y="108897"/>
                    </a:lnTo>
                    <a:lnTo>
                      <a:pt x="43312" y="108897"/>
                    </a:lnTo>
                    <a:lnTo>
                      <a:pt x="43312" y="248581"/>
                    </a:lnTo>
                    <a:cubicBezTo>
                      <a:pt x="43312" y="310831"/>
                      <a:pt x="90380" y="316905"/>
                      <a:pt x="108599" y="316905"/>
                    </a:cubicBezTo>
                    <a:cubicBezTo>
                      <a:pt x="144533" y="316905"/>
                      <a:pt x="158704" y="280971"/>
                      <a:pt x="158704" y="248581"/>
                    </a:cubicBezTo>
                    <a:lnTo>
                      <a:pt x="158704" y="219733"/>
                    </a:lnTo>
                    <a:lnTo>
                      <a:pt x="146051" y="219733"/>
                    </a:lnTo>
                    <a:lnTo>
                      <a:pt x="146051" y="247569"/>
                    </a:lnTo>
                    <a:cubicBezTo>
                      <a:pt x="146051" y="285020"/>
                      <a:pt x="130868" y="304252"/>
                      <a:pt x="112142" y="304252"/>
                    </a:cubicBezTo>
                    <a:cubicBezTo>
                      <a:pt x="78233" y="304252"/>
                      <a:pt x="78233" y="258197"/>
                      <a:pt x="78233" y="249593"/>
                    </a:cubicBezTo>
                    <a:lnTo>
                      <a:pt x="78233" y="108897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3605DA05-48A6-CE61-967B-55677F914AF4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5546095" y="13924087"/>
                <a:ext cx="336557" cy="118427"/>
              </a:xfrm>
              <a:custGeom>
                <a:avLst/>
                <a:gdLst>
                  <a:gd name="connsiteX0" fmla="*/ 319555 w 336557"/>
                  <a:gd name="connsiteY0" fmla="*/ 20354 h 118427"/>
                  <a:gd name="connsiteX1" fmla="*/ 336762 w 336557"/>
                  <a:gd name="connsiteY1" fmla="*/ 10232 h 118427"/>
                  <a:gd name="connsiteX2" fmla="*/ 320061 w 336557"/>
                  <a:gd name="connsiteY2" fmla="*/ 110 h 118427"/>
                  <a:gd name="connsiteX3" fmla="*/ 16906 w 336557"/>
                  <a:gd name="connsiteY3" fmla="*/ 110 h 118427"/>
                  <a:gd name="connsiteX4" fmla="*/ 204 w 336557"/>
                  <a:gd name="connsiteY4" fmla="*/ 10232 h 118427"/>
                  <a:gd name="connsiteX5" fmla="*/ 17412 w 336557"/>
                  <a:gd name="connsiteY5" fmla="*/ 20354 h 118427"/>
                  <a:gd name="connsiteX6" fmla="*/ 319555 w 336557"/>
                  <a:gd name="connsiteY6" fmla="*/ 20354 h 118427"/>
                  <a:gd name="connsiteX7" fmla="*/ 320061 w 336557"/>
                  <a:gd name="connsiteY7" fmla="*/ 118538 h 118427"/>
                  <a:gd name="connsiteX8" fmla="*/ 336762 w 336557"/>
                  <a:gd name="connsiteY8" fmla="*/ 108416 h 118427"/>
                  <a:gd name="connsiteX9" fmla="*/ 319555 w 336557"/>
                  <a:gd name="connsiteY9" fmla="*/ 98294 h 118427"/>
                  <a:gd name="connsiteX10" fmla="*/ 17412 w 336557"/>
                  <a:gd name="connsiteY10" fmla="*/ 98294 h 118427"/>
                  <a:gd name="connsiteX11" fmla="*/ 204 w 336557"/>
                  <a:gd name="connsiteY11" fmla="*/ 108416 h 118427"/>
                  <a:gd name="connsiteX12" fmla="*/ 16906 w 336557"/>
                  <a:gd name="connsiteY12" fmla="*/ 118538 h 118427"/>
                  <a:gd name="connsiteX13" fmla="*/ 320061 w 336557"/>
                  <a:gd name="connsiteY13" fmla="*/ 118538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6557" h="118427">
                    <a:moveTo>
                      <a:pt x="319555" y="20354"/>
                    </a:moveTo>
                    <a:cubicBezTo>
                      <a:pt x="327146" y="20354"/>
                      <a:pt x="336762" y="20354"/>
                      <a:pt x="336762" y="10232"/>
                    </a:cubicBezTo>
                    <a:cubicBezTo>
                      <a:pt x="336762" y="110"/>
                      <a:pt x="327146" y="110"/>
                      <a:pt x="320061" y="110"/>
                    </a:cubicBezTo>
                    <a:lnTo>
                      <a:pt x="16906" y="110"/>
                    </a:lnTo>
                    <a:cubicBezTo>
                      <a:pt x="9820" y="110"/>
                      <a:pt x="204" y="110"/>
                      <a:pt x="204" y="10232"/>
                    </a:cubicBezTo>
                    <a:cubicBezTo>
                      <a:pt x="204" y="20354"/>
                      <a:pt x="9820" y="20354"/>
                      <a:pt x="17412" y="20354"/>
                    </a:cubicBezTo>
                    <a:lnTo>
                      <a:pt x="319555" y="20354"/>
                    </a:lnTo>
                    <a:close/>
                    <a:moveTo>
                      <a:pt x="320061" y="118538"/>
                    </a:moveTo>
                    <a:cubicBezTo>
                      <a:pt x="327146" y="118538"/>
                      <a:pt x="336762" y="118538"/>
                      <a:pt x="336762" y="108416"/>
                    </a:cubicBezTo>
                    <a:cubicBezTo>
                      <a:pt x="336762" y="98294"/>
                      <a:pt x="327146" y="98294"/>
                      <a:pt x="319555" y="98294"/>
                    </a:cubicBezTo>
                    <a:lnTo>
                      <a:pt x="17412" y="98294"/>
                    </a:lnTo>
                    <a:cubicBezTo>
                      <a:pt x="9820" y="98294"/>
                      <a:pt x="204" y="98294"/>
                      <a:pt x="204" y="108416"/>
                    </a:cubicBezTo>
                    <a:cubicBezTo>
                      <a:pt x="204" y="118538"/>
                      <a:pt x="9820" y="118538"/>
                      <a:pt x="16906" y="118538"/>
                    </a:cubicBezTo>
                    <a:lnTo>
                      <a:pt x="320061" y="118538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1DBBFA41-5AE8-1565-CF80-0E2D3529E9E0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6124849" y="13224140"/>
                <a:ext cx="261654" cy="1517800"/>
              </a:xfrm>
              <a:custGeom>
                <a:avLst/>
                <a:gdLst>
                  <a:gd name="connsiteX0" fmla="*/ 155588 w 261654"/>
                  <a:gd name="connsiteY0" fmla="*/ 944985 h 1517800"/>
                  <a:gd name="connsiteX1" fmla="*/ 29063 w 261654"/>
                  <a:gd name="connsiteY1" fmla="*/ 759246 h 1517800"/>
                  <a:gd name="connsiteX2" fmla="*/ 155082 w 261654"/>
                  <a:gd name="connsiteY2" fmla="*/ 576037 h 1517800"/>
                  <a:gd name="connsiteX3" fmla="*/ 155588 w 261654"/>
                  <a:gd name="connsiteY3" fmla="*/ 573000 h 1517800"/>
                  <a:gd name="connsiteX4" fmla="*/ 155588 w 261654"/>
                  <a:gd name="connsiteY4" fmla="*/ 222271 h 1517800"/>
                  <a:gd name="connsiteX5" fmla="*/ 159637 w 261654"/>
                  <a:gd name="connsiteY5" fmla="*/ 152429 h 1517800"/>
                  <a:gd name="connsiteX6" fmla="*/ 257315 w 261654"/>
                  <a:gd name="connsiteY6" fmla="*/ 23879 h 1517800"/>
                  <a:gd name="connsiteX7" fmla="*/ 261870 w 261654"/>
                  <a:gd name="connsiteY7" fmla="*/ 11733 h 1517800"/>
                  <a:gd name="connsiteX8" fmla="*/ 250229 w 261654"/>
                  <a:gd name="connsiteY8" fmla="*/ 93 h 1517800"/>
                  <a:gd name="connsiteX9" fmla="*/ 226442 w 261654"/>
                  <a:gd name="connsiteY9" fmla="*/ 8190 h 1517800"/>
                  <a:gd name="connsiteX10" fmla="*/ 106496 w 261654"/>
                  <a:gd name="connsiteY10" fmla="*/ 184314 h 1517800"/>
                  <a:gd name="connsiteX11" fmla="*/ 106496 w 261654"/>
                  <a:gd name="connsiteY11" fmla="*/ 544152 h 1517800"/>
                  <a:gd name="connsiteX12" fmla="*/ 80179 w 261654"/>
                  <a:gd name="connsiteY12" fmla="*/ 668147 h 1517800"/>
                  <a:gd name="connsiteX13" fmla="*/ 7806 w 261654"/>
                  <a:gd name="connsiteY13" fmla="*/ 745075 h 1517800"/>
                  <a:gd name="connsiteX14" fmla="*/ 215 w 261654"/>
                  <a:gd name="connsiteY14" fmla="*/ 758740 h 1517800"/>
                  <a:gd name="connsiteX15" fmla="*/ 4770 w 261654"/>
                  <a:gd name="connsiteY15" fmla="*/ 770886 h 1517800"/>
                  <a:gd name="connsiteX16" fmla="*/ 104978 w 261654"/>
                  <a:gd name="connsiteY16" fmla="*/ 926766 h 1517800"/>
                  <a:gd name="connsiteX17" fmla="*/ 106496 w 261654"/>
                  <a:gd name="connsiteY17" fmla="*/ 944985 h 1517800"/>
                  <a:gd name="connsiteX18" fmla="*/ 106496 w 261654"/>
                  <a:gd name="connsiteY18" fmla="*/ 1333672 h 1517800"/>
                  <a:gd name="connsiteX19" fmla="*/ 229479 w 261654"/>
                  <a:gd name="connsiteY19" fmla="*/ 1511314 h 1517800"/>
                  <a:gd name="connsiteX20" fmla="*/ 250229 w 261654"/>
                  <a:gd name="connsiteY20" fmla="*/ 1517893 h 1517800"/>
                  <a:gd name="connsiteX21" fmla="*/ 261870 w 261654"/>
                  <a:gd name="connsiteY21" fmla="*/ 1506253 h 1517800"/>
                  <a:gd name="connsiteX22" fmla="*/ 259339 w 261654"/>
                  <a:gd name="connsiteY22" fmla="*/ 1495624 h 1517800"/>
                  <a:gd name="connsiteX23" fmla="*/ 157612 w 261654"/>
                  <a:gd name="connsiteY23" fmla="*/ 1353916 h 1517800"/>
                  <a:gd name="connsiteX24" fmla="*/ 155588 w 261654"/>
                  <a:gd name="connsiteY24" fmla="*/ 1333166 h 1517800"/>
                  <a:gd name="connsiteX25" fmla="*/ 155588 w 261654"/>
                  <a:gd name="connsiteY25" fmla="*/ 944985 h 15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1654" h="1517800">
                    <a:moveTo>
                      <a:pt x="155588" y="944985"/>
                    </a:moveTo>
                    <a:cubicBezTo>
                      <a:pt x="155588" y="889314"/>
                      <a:pt x="117124" y="803783"/>
                      <a:pt x="29063" y="759246"/>
                    </a:cubicBezTo>
                    <a:cubicBezTo>
                      <a:pt x="83722" y="729892"/>
                      <a:pt x="149009" y="670678"/>
                      <a:pt x="155082" y="576037"/>
                    </a:cubicBezTo>
                    <a:lnTo>
                      <a:pt x="155588" y="573000"/>
                    </a:lnTo>
                    <a:lnTo>
                      <a:pt x="155588" y="222271"/>
                    </a:lnTo>
                    <a:cubicBezTo>
                      <a:pt x="155588" y="180771"/>
                      <a:pt x="155588" y="171661"/>
                      <a:pt x="159637" y="152429"/>
                    </a:cubicBezTo>
                    <a:cubicBezTo>
                      <a:pt x="168747" y="111941"/>
                      <a:pt x="193040" y="61837"/>
                      <a:pt x="257315" y="23879"/>
                    </a:cubicBezTo>
                    <a:cubicBezTo>
                      <a:pt x="261363" y="21349"/>
                      <a:pt x="261870" y="20843"/>
                      <a:pt x="261870" y="11733"/>
                    </a:cubicBezTo>
                    <a:cubicBezTo>
                      <a:pt x="261870" y="599"/>
                      <a:pt x="261363" y="93"/>
                      <a:pt x="250229" y="93"/>
                    </a:cubicBezTo>
                    <a:cubicBezTo>
                      <a:pt x="241119" y="93"/>
                      <a:pt x="240107" y="93"/>
                      <a:pt x="226442" y="8190"/>
                    </a:cubicBezTo>
                    <a:cubicBezTo>
                      <a:pt x="113076" y="72465"/>
                      <a:pt x="106496" y="166600"/>
                      <a:pt x="106496" y="184314"/>
                    </a:cubicBezTo>
                    <a:lnTo>
                      <a:pt x="106496" y="544152"/>
                    </a:lnTo>
                    <a:cubicBezTo>
                      <a:pt x="106496" y="580592"/>
                      <a:pt x="106496" y="621586"/>
                      <a:pt x="80179" y="668147"/>
                    </a:cubicBezTo>
                    <a:cubicBezTo>
                      <a:pt x="56898" y="709648"/>
                      <a:pt x="29569" y="730398"/>
                      <a:pt x="7806" y="745075"/>
                    </a:cubicBezTo>
                    <a:cubicBezTo>
                      <a:pt x="721" y="749630"/>
                      <a:pt x="215" y="750136"/>
                      <a:pt x="215" y="758740"/>
                    </a:cubicBezTo>
                    <a:cubicBezTo>
                      <a:pt x="215" y="767850"/>
                      <a:pt x="721" y="768356"/>
                      <a:pt x="4770" y="770886"/>
                    </a:cubicBezTo>
                    <a:cubicBezTo>
                      <a:pt x="47788" y="799228"/>
                      <a:pt x="93844" y="844271"/>
                      <a:pt x="104978" y="926766"/>
                    </a:cubicBezTo>
                    <a:cubicBezTo>
                      <a:pt x="106496" y="937900"/>
                      <a:pt x="106496" y="938912"/>
                      <a:pt x="106496" y="944985"/>
                    </a:cubicBezTo>
                    <a:lnTo>
                      <a:pt x="106496" y="1333672"/>
                    </a:lnTo>
                    <a:cubicBezTo>
                      <a:pt x="106496" y="1374666"/>
                      <a:pt x="131801" y="1459691"/>
                      <a:pt x="229479" y="1511314"/>
                    </a:cubicBezTo>
                    <a:cubicBezTo>
                      <a:pt x="241119" y="1517893"/>
                      <a:pt x="242132" y="1517893"/>
                      <a:pt x="250229" y="1517893"/>
                    </a:cubicBezTo>
                    <a:cubicBezTo>
                      <a:pt x="261363" y="1517893"/>
                      <a:pt x="261870" y="1517387"/>
                      <a:pt x="261870" y="1506253"/>
                    </a:cubicBezTo>
                    <a:cubicBezTo>
                      <a:pt x="261870" y="1497143"/>
                      <a:pt x="261363" y="1496637"/>
                      <a:pt x="259339" y="1495624"/>
                    </a:cubicBezTo>
                    <a:cubicBezTo>
                      <a:pt x="237577" y="1481960"/>
                      <a:pt x="171277" y="1441978"/>
                      <a:pt x="157612" y="1353916"/>
                    </a:cubicBezTo>
                    <a:cubicBezTo>
                      <a:pt x="155588" y="1340757"/>
                      <a:pt x="155588" y="1339745"/>
                      <a:pt x="155588" y="1333166"/>
                    </a:cubicBezTo>
                    <a:lnTo>
                      <a:pt x="155588" y="944985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87D7DD85-699C-70E1-3483-44401770E82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6488007" y="13407862"/>
                <a:ext cx="308216" cy="367936"/>
              </a:xfrm>
              <a:custGeom>
                <a:avLst/>
                <a:gdLst>
                  <a:gd name="connsiteX0" fmla="*/ 223 w 308216"/>
                  <a:gd name="connsiteY0" fmla="*/ 183818 h 367936"/>
                  <a:gd name="connsiteX1" fmla="*/ 176346 w 308216"/>
                  <a:gd name="connsiteY1" fmla="*/ 368039 h 367936"/>
                  <a:gd name="connsiteX2" fmla="*/ 308439 w 308216"/>
                  <a:gd name="connsiteY2" fmla="*/ 238983 h 367936"/>
                  <a:gd name="connsiteX3" fmla="*/ 301860 w 308216"/>
                  <a:gd name="connsiteY3" fmla="*/ 230379 h 367936"/>
                  <a:gd name="connsiteX4" fmla="*/ 295786 w 308216"/>
                  <a:gd name="connsiteY4" fmla="*/ 238477 h 367936"/>
                  <a:gd name="connsiteX5" fmla="*/ 182419 w 308216"/>
                  <a:gd name="connsiteY5" fmla="*/ 352350 h 367936"/>
                  <a:gd name="connsiteX6" fmla="*/ 52351 w 308216"/>
                  <a:gd name="connsiteY6" fmla="*/ 184324 h 367936"/>
                  <a:gd name="connsiteX7" fmla="*/ 181913 w 308216"/>
                  <a:gd name="connsiteY7" fmla="*/ 15792 h 367936"/>
                  <a:gd name="connsiteX8" fmla="*/ 292244 w 308216"/>
                  <a:gd name="connsiteY8" fmla="*/ 135738 h 367936"/>
                  <a:gd name="connsiteX9" fmla="*/ 300341 w 308216"/>
                  <a:gd name="connsiteY9" fmla="*/ 144342 h 367936"/>
                  <a:gd name="connsiteX10" fmla="*/ 308439 w 308216"/>
                  <a:gd name="connsiteY10" fmla="*/ 132196 h 367936"/>
                  <a:gd name="connsiteX11" fmla="*/ 308439 w 308216"/>
                  <a:gd name="connsiteY11" fmla="*/ 12249 h 367936"/>
                  <a:gd name="connsiteX12" fmla="*/ 302872 w 308216"/>
                  <a:gd name="connsiteY12" fmla="*/ 103 h 367936"/>
                  <a:gd name="connsiteX13" fmla="*/ 294774 w 308216"/>
                  <a:gd name="connsiteY13" fmla="*/ 6176 h 367936"/>
                  <a:gd name="connsiteX14" fmla="*/ 269469 w 308216"/>
                  <a:gd name="connsiteY14" fmla="*/ 43628 h 367936"/>
                  <a:gd name="connsiteX15" fmla="*/ 176346 w 308216"/>
                  <a:gd name="connsiteY15" fmla="*/ 103 h 367936"/>
                  <a:gd name="connsiteX16" fmla="*/ 223 w 308216"/>
                  <a:gd name="connsiteY16" fmla="*/ 183818 h 36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8216" h="367936">
                    <a:moveTo>
                      <a:pt x="223" y="183818"/>
                    </a:moveTo>
                    <a:cubicBezTo>
                      <a:pt x="223" y="288581"/>
                      <a:pt x="82211" y="368039"/>
                      <a:pt x="176346" y="368039"/>
                    </a:cubicBezTo>
                    <a:cubicBezTo>
                      <a:pt x="258841" y="368039"/>
                      <a:pt x="308439" y="297691"/>
                      <a:pt x="308439" y="238983"/>
                    </a:cubicBezTo>
                    <a:cubicBezTo>
                      <a:pt x="308439" y="233922"/>
                      <a:pt x="308439" y="230379"/>
                      <a:pt x="301860" y="230379"/>
                    </a:cubicBezTo>
                    <a:cubicBezTo>
                      <a:pt x="296292" y="230379"/>
                      <a:pt x="296292" y="233416"/>
                      <a:pt x="295786" y="238477"/>
                    </a:cubicBezTo>
                    <a:cubicBezTo>
                      <a:pt x="291738" y="310850"/>
                      <a:pt x="237585" y="352350"/>
                      <a:pt x="182419" y="352350"/>
                    </a:cubicBezTo>
                    <a:cubicBezTo>
                      <a:pt x="151547" y="352350"/>
                      <a:pt x="52351" y="335142"/>
                      <a:pt x="52351" y="184324"/>
                    </a:cubicBezTo>
                    <a:cubicBezTo>
                      <a:pt x="52351" y="33000"/>
                      <a:pt x="151041" y="15792"/>
                      <a:pt x="181913" y="15792"/>
                    </a:cubicBezTo>
                    <a:cubicBezTo>
                      <a:pt x="237079" y="15792"/>
                      <a:pt x="282122" y="61847"/>
                      <a:pt x="292244" y="135738"/>
                    </a:cubicBezTo>
                    <a:cubicBezTo>
                      <a:pt x="293256" y="142824"/>
                      <a:pt x="293256" y="144342"/>
                      <a:pt x="300341" y="144342"/>
                    </a:cubicBezTo>
                    <a:cubicBezTo>
                      <a:pt x="308439" y="144342"/>
                      <a:pt x="308439" y="142824"/>
                      <a:pt x="308439" y="132196"/>
                    </a:cubicBezTo>
                    <a:lnTo>
                      <a:pt x="308439" y="12249"/>
                    </a:lnTo>
                    <a:cubicBezTo>
                      <a:pt x="308439" y="3646"/>
                      <a:pt x="308439" y="103"/>
                      <a:pt x="302872" y="103"/>
                    </a:cubicBezTo>
                    <a:cubicBezTo>
                      <a:pt x="300847" y="103"/>
                      <a:pt x="298823" y="103"/>
                      <a:pt x="294774" y="6176"/>
                    </a:cubicBezTo>
                    <a:lnTo>
                      <a:pt x="269469" y="43628"/>
                    </a:lnTo>
                    <a:cubicBezTo>
                      <a:pt x="250743" y="25408"/>
                      <a:pt x="224932" y="103"/>
                      <a:pt x="176346" y="103"/>
                    </a:cubicBezTo>
                    <a:cubicBezTo>
                      <a:pt x="81705" y="103"/>
                      <a:pt x="223" y="80573"/>
                      <a:pt x="223" y="183818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D4B16E12-BCC3-2942-C199-A2C66DCFFD60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6839355" y="13537930"/>
                <a:ext cx="224203" cy="232300"/>
              </a:xfrm>
              <a:custGeom>
                <a:avLst/>
                <a:gdLst>
                  <a:gd name="connsiteX0" fmla="*/ 224433 w 224203"/>
                  <a:gd name="connsiteY0" fmla="*/ 118531 h 232300"/>
                  <a:gd name="connsiteX1" fmla="*/ 112585 w 224203"/>
                  <a:gd name="connsiteY1" fmla="*/ 103 h 232300"/>
                  <a:gd name="connsiteX2" fmla="*/ 230 w 224203"/>
                  <a:gd name="connsiteY2" fmla="*/ 118531 h 232300"/>
                  <a:gd name="connsiteX3" fmla="*/ 112079 w 224203"/>
                  <a:gd name="connsiteY3" fmla="*/ 232404 h 232300"/>
                  <a:gd name="connsiteX4" fmla="*/ 224433 w 224203"/>
                  <a:gd name="connsiteY4" fmla="*/ 118531 h 232300"/>
                  <a:gd name="connsiteX5" fmla="*/ 112585 w 224203"/>
                  <a:gd name="connsiteY5" fmla="*/ 219751 h 232300"/>
                  <a:gd name="connsiteX6" fmla="*/ 54889 w 224203"/>
                  <a:gd name="connsiteY6" fmla="*/ 185842 h 232300"/>
                  <a:gd name="connsiteX7" fmla="*/ 42236 w 224203"/>
                  <a:gd name="connsiteY7" fmla="*/ 114482 h 232300"/>
                  <a:gd name="connsiteX8" fmla="*/ 54383 w 224203"/>
                  <a:gd name="connsiteY8" fmla="*/ 45146 h 232300"/>
                  <a:gd name="connsiteX9" fmla="*/ 112079 w 224203"/>
                  <a:gd name="connsiteY9" fmla="*/ 11237 h 232300"/>
                  <a:gd name="connsiteX10" fmla="*/ 169268 w 224203"/>
                  <a:gd name="connsiteY10" fmla="*/ 44134 h 232300"/>
                  <a:gd name="connsiteX11" fmla="*/ 182427 w 224203"/>
                  <a:gd name="connsiteY11" fmla="*/ 114482 h 232300"/>
                  <a:gd name="connsiteX12" fmla="*/ 171292 w 224203"/>
                  <a:gd name="connsiteY12" fmla="*/ 182300 h 232300"/>
                  <a:gd name="connsiteX13" fmla="*/ 112585 w 224203"/>
                  <a:gd name="connsiteY13" fmla="*/ 219751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203" h="232300">
                    <a:moveTo>
                      <a:pt x="224433" y="118531"/>
                    </a:moveTo>
                    <a:cubicBezTo>
                      <a:pt x="224433" y="53750"/>
                      <a:pt x="173823" y="103"/>
                      <a:pt x="112585" y="103"/>
                    </a:cubicBezTo>
                    <a:cubicBezTo>
                      <a:pt x="49322" y="103"/>
                      <a:pt x="230" y="55268"/>
                      <a:pt x="230" y="118531"/>
                    </a:cubicBezTo>
                    <a:cubicBezTo>
                      <a:pt x="230" y="183818"/>
                      <a:pt x="52865" y="232404"/>
                      <a:pt x="112079" y="232404"/>
                    </a:cubicBezTo>
                    <a:cubicBezTo>
                      <a:pt x="173317" y="232404"/>
                      <a:pt x="224433" y="182806"/>
                      <a:pt x="224433" y="118531"/>
                    </a:cubicBezTo>
                    <a:close/>
                    <a:moveTo>
                      <a:pt x="112585" y="219751"/>
                    </a:moveTo>
                    <a:cubicBezTo>
                      <a:pt x="90822" y="219751"/>
                      <a:pt x="68554" y="209123"/>
                      <a:pt x="54889" y="185842"/>
                    </a:cubicBezTo>
                    <a:cubicBezTo>
                      <a:pt x="42236" y="163574"/>
                      <a:pt x="42236" y="132702"/>
                      <a:pt x="42236" y="114482"/>
                    </a:cubicBezTo>
                    <a:cubicBezTo>
                      <a:pt x="42236" y="94744"/>
                      <a:pt x="42236" y="67414"/>
                      <a:pt x="54383" y="45146"/>
                    </a:cubicBezTo>
                    <a:cubicBezTo>
                      <a:pt x="68048" y="21865"/>
                      <a:pt x="91834" y="11237"/>
                      <a:pt x="112079" y="11237"/>
                    </a:cubicBezTo>
                    <a:cubicBezTo>
                      <a:pt x="134347" y="11237"/>
                      <a:pt x="156109" y="22371"/>
                      <a:pt x="169268" y="44134"/>
                    </a:cubicBezTo>
                    <a:cubicBezTo>
                      <a:pt x="182427" y="65896"/>
                      <a:pt x="182427" y="95250"/>
                      <a:pt x="182427" y="114482"/>
                    </a:cubicBezTo>
                    <a:cubicBezTo>
                      <a:pt x="182427" y="132702"/>
                      <a:pt x="182427" y="160031"/>
                      <a:pt x="171292" y="182300"/>
                    </a:cubicBezTo>
                    <a:cubicBezTo>
                      <a:pt x="160158" y="205074"/>
                      <a:pt x="137890" y="219751"/>
                      <a:pt x="112585" y="219751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DCAE0D47-DBB2-0346-E237-B64E8A28FEC8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7094432" y="13540967"/>
                <a:ext cx="254569" cy="223697"/>
              </a:xfrm>
              <a:custGeom>
                <a:avLst/>
                <a:gdLst>
                  <a:gd name="connsiteX0" fmla="*/ 39711 w 254569"/>
                  <a:gd name="connsiteY0" fmla="*/ 49701 h 223697"/>
                  <a:gd name="connsiteX1" fmla="*/ 39711 w 254569"/>
                  <a:gd name="connsiteY1" fmla="*/ 185336 h 223697"/>
                  <a:gd name="connsiteX2" fmla="*/ 235 w 254569"/>
                  <a:gd name="connsiteY2" fmla="*/ 208111 h 223697"/>
                  <a:gd name="connsiteX3" fmla="*/ 235 w 254569"/>
                  <a:gd name="connsiteY3" fmla="*/ 223800 h 223697"/>
                  <a:gd name="connsiteX4" fmla="*/ 57425 w 254569"/>
                  <a:gd name="connsiteY4" fmla="*/ 222282 h 223697"/>
                  <a:gd name="connsiteX5" fmla="*/ 114108 w 254569"/>
                  <a:gd name="connsiteY5" fmla="*/ 223800 h 223697"/>
                  <a:gd name="connsiteX6" fmla="*/ 114108 w 254569"/>
                  <a:gd name="connsiteY6" fmla="*/ 208111 h 223697"/>
                  <a:gd name="connsiteX7" fmla="*/ 74632 w 254569"/>
                  <a:gd name="connsiteY7" fmla="*/ 185336 h 223697"/>
                  <a:gd name="connsiteX8" fmla="*/ 74632 w 254569"/>
                  <a:gd name="connsiteY8" fmla="*/ 92214 h 223697"/>
                  <a:gd name="connsiteX9" fmla="*/ 142956 w 254569"/>
                  <a:gd name="connsiteY9" fmla="*/ 11237 h 223697"/>
                  <a:gd name="connsiteX10" fmla="*/ 180407 w 254569"/>
                  <a:gd name="connsiteY10" fmla="*/ 67414 h 223697"/>
                  <a:gd name="connsiteX11" fmla="*/ 180407 w 254569"/>
                  <a:gd name="connsiteY11" fmla="*/ 185336 h 223697"/>
                  <a:gd name="connsiteX12" fmla="*/ 140931 w 254569"/>
                  <a:gd name="connsiteY12" fmla="*/ 208111 h 223697"/>
                  <a:gd name="connsiteX13" fmla="*/ 140931 w 254569"/>
                  <a:gd name="connsiteY13" fmla="*/ 223800 h 223697"/>
                  <a:gd name="connsiteX14" fmla="*/ 198121 w 254569"/>
                  <a:gd name="connsiteY14" fmla="*/ 222282 h 223697"/>
                  <a:gd name="connsiteX15" fmla="*/ 254804 w 254569"/>
                  <a:gd name="connsiteY15" fmla="*/ 223800 h 223697"/>
                  <a:gd name="connsiteX16" fmla="*/ 254804 w 254569"/>
                  <a:gd name="connsiteY16" fmla="*/ 208111 h 223697"/>
                  <a:gd name="connsiteX17" fmla="*/ 215328 w 254569"/>
                  <a:gd name="connsiteY17" fmla="*/ 192928 h 223697"/>
                  <a:gd name="connsiteX18" fmla="*/ 215328 w 254569"/>
                  <a:gd name="connsiteY18" fmla="*/ 96262 h 223697"/>
                  <a:gd name="connsiteX19" fmla="*/ 199639 w 254569"/>
                  <a:gd name="connsiteY19" fmla="*/ 18829 h 223697"/>
                  <a:gd name="connsiteX20" fmla="*/ 146498 w 254569"/>
                  <a:gd name="connsiteY20" fmla="*/ 103 h 223697"/>
                  <a:gd name="connsiteX21" fmla="*/ 71595 w 254569"/>
                  <a:gd name="connsiteY21" fmla="*/ 53244 h 223697"/>
                  <a:gd name="connsiteX22" fmla="*/ 71595 w 254569"/>
                  <a:gd name="connsiteY22" fmla="*/ 103 h 223697"/>
                  <a:gd name="connsiteX23" fmla="*/ 235 w 254569"/>
                  <a:gd name="connsiteY23" fmla="*/ 5670 h 223697"/>
                  <a:gd name="connsiteX24" fmla="*/ 235 w 254569"/>
                  <a:gd name="connsiteY24" fmla="*/ 21359 h 223697"/>
                  <a:gd name="connsiteX25" fmla="*/ 39711 w 254569"/>
                  <a:gd name="connsiteY25" fmla="*/ 49701 h 22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4569" h="223697">
                    <a:moveTo>
                      <a:pt x="39711" y="49701"/>
                    </a:moveTo>
                    <a:lnTo>
                      <a:pt x="39711" y="185336"/>
                    </a:lnTo>
                    <a:cubicBezTo>
                      <a:pt x="39711" y="208111"/>
                      <a:pt x="34144" y="208111"/>
                      <a:pt x="235" y="208111"/>
                    </a:cubicBezTo>
                    <a:lnTo>
                      <a:pt x="235" y="223800"/>
                    </a:lnTo>
                    <a:cubicBezTo>
                      <a:pt x="17949" y="223294"/>
                      <a:pt x="43760" y="222282"/>
                      <a:pt x="57425" y="222282"/>
                    </a:cubicBezTo>
                    <a:cubicBezTo>
                      <a:pt x="70583" y="222282"/>
                      <a:pt x="96900" y="223294"/>
                      <a:pt x="114108" y="223800"/>
                    </a:cubicBezTo>
                    <a:lnTo>
                      <a:pt x="114108" y="208111"/>
                    </a:lnTo>
                    <a:cubicBezTo>
                      <a:pt x="80199" y="208111"/>
                      <a:pt x="74632" y="208111"/>
                      <a:pt x="74632" y="185336"/>
                    </a:cubicBezTo>
                    <a:lnTo>
                      <a:pt x="74632" y="92214"/>
                    </a:lnTo>
                    <a:cubicBezTo>
                      <a:pt x="74632" y="39579"/>
                      <a:pt x="110565" y="11237"/>
                      <a:pt x="142956" y="11237"/>
                    </a:cubicBezTo>
                    <a:cubicBezTo>
                      <a:pt x="174840" y="11237"/>
                      <a:pt x="180407" y="38567"/>
                      <a:pt x="180407" y="67414"/>
                    </a:cubicBezTo>
                    <a:lnTo>
                      <a:pt x="180407" y="185336"/>
                    </a:lnTo>
                    <a:cubicBezTo>
                      <a:pt x="180407" y="208111"/>
                      <a:pt x="174840" y="208111"/>
                      <a:pt x="140931" y="208111"/>
                    </a:cubicBezTo>
                    <a:lnTo>
                      <a:pt x="140931" y="223800"/>
                    </a:lnTo>
                    <a:cubicBezTo>
                      <a:pt x="158645" y="223294"/>
                      <a:pt x="184456" y="222282"/>
                      <a:pt x="198121" y="222282"/>
                    </a:cubicBezTo>
                    <a:cubicBezTo>
                      <a:pt x="211280" y="222282"/>
                      <a:pt x="237597" y="223294"/>
                      <a:pt x="254804" y="223800"/>
                    </a:cubicBezTo>
                    <a:lnTo>
                      <a:pt x="254804" y="208111"/>
                    </a:lnTo>
                    <a:cubicBezTo>
                      <a:pt x="228487" y="208111"/>
                      <a:pt x="215834" y="208111"/>
                      <a:pt x="215328" y="192928"/>
                    </a:cubicBezTo>
                    <a:lnTo>
                      <a:pt x="215328" y="96262"/>
                    </a:lnTo>
                    <a:cubicBezTo>
                      <a:pt x="215328" y="52738"/>
                      <a:pt x="215328" y="37048"/>
                      <a:pt x="199639" y="18829"/>
                    </a:cubicBezTo>
                    <a:cubicBezTo>
                      <a:pt x="192554" y="10225"/>
                      <a:pt x="175852" y="103"/>
                      <a:pt x="146498" y="103"/>
                    </a:cubicBezTo>
                    <a:cubicBezTo>
                      <a:pt x="109553" y="103"/>
                      <a:pt x="85766" y="21865"/>
                      <a:pt x="71595" y="53244"/>
                    </a:cubicBezTo>
                    <a:lnTo>
                      <a:pt x="71595" y="103"/>
                    </a:lnTo>
                    <a:lnTo>
                      <a:pt x="235" y="5670"/>
                    </a:lnTo>
                    <a:lnTo>
                      <a:pt x="235" y="21359"/>
                    </a:lnTo>
                    <a:cubicBezTo>
                      <a:pt x="35662" y="21359"/>
                      <a:pt x="39711" y="24902"/>
                      <a:pt x="39711" y="49701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C51547ED-F9D1-50BA-EBB9-7A0682ECFA45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7373070" y="13407862"/>
                <a:ext cx="253051" cy="356801"/>
              </a:xfrm>
              <a:custGeom>
                <a:avLst/>
                <a:gdLst>
                  <a:gd name="connsiteX0" fmla="*/ 153589 w 253051"/>
                  <a:gd name="connsiteY0" fmla="*/ 154464 h 356801"/>
                  <a:gd name="connsiteX1" fmla="*/ 180413 w 253051"/>
                  <a:gd name="connsiteY1" fmla="*/ 181794 h 356801"/>
                  <a:gd name="connsiteX2" fmla="*/ 180413 w 253051"/>
                  <a:gd name="connsiteY2" fmla="*/ 318441 h 356801"/>
                  <a:gd name="connsiteX3" fmla="*/ 140937 w 253051"/>
                  <a:gd name="connsiteY3" fmla="*/ 341216 h 356801"/>
                  <a:gd name="connsiteX4" fmla="*/ 140937 w 253051"/>
                  <a:gd name="connsiteY4" fmla="*/ 356905 h 356801"/>
                  <a:gd name="connsiteX5" fmla="*/ 197114 w 253051"/>
                  <a:gd name="connsiteY5" fmla="*/ 355387 h 356801"/>
                  <a:gd name="connsiteX6" fmla="*/ 253292 w 253051"/>
                  <a:gd name="connsiteY6" fmla="*/ 356905 h 356801"/>
                  <a:gd name="connsiteX7" fmla="*/ 253292 w 253051"/>
                  <a:gd name="connsiteY7" fmla="*/ 341216 h 356801"/>
                  <a:gd name="connsiteX8" fmla="*/ 213816 w 253051"/>
                  <a:gd name="connsiteY8" fmla="*/ 318441 h 356801"/>
                  <a:gd name="connsiteX9" fmla="*/ 213816 w 253051"/>
                  <a:gd name="connsiteY9" fmla="*/ 132702 h 356801"/>
                  <a:gd name="connsiteX10" fmla="*/ 150047 w 253051"/>
                  <a:gd name="connsiteY10" fmla="*/ 137257 h 356801"/>
                  <a:gd name="connsiteX11" fmla="*/ 140937 w 253051"/>
                  <a:gd name="connsiteY11" fmla="*/ 138269 h 356801"/>
                  <a:gd name="connsiteX12" fmla="*/ 131827 w 253051"/>
                  <a:gd name="connsiteY12" fmla="*/ 138775 h 356801"/>
                  <a:gd name="connsiteX13" fmla="*/ 72107 w 253051"/>
                  <a:gd name="connsiteY13" fmla="*/ 138775 h 356801"/>
                  <a:gd name="connsiteX14" fmla="*/ 72107 w 253051"/>
                  <a:gd name="connsiteY14" fmla="*/ 81585 h 356801"/>
                  <a:gd name="connsiteX15" fmla="*/ 147010 w 253051"/>
                  <a:gd name="connsiteY15" fmla="*/ 11237 h 356801"/>
                  <a:gd name="connsiteX16" fmla="*/ 190535 w 253051"/>
                  <a:gd name="connsiteY16" fmla="*/ 27939 h 356801"/>
                  <a:gd name="connsiteX17" fmla="*/ 166748 w 253051"/>
                  <a:gd name="connsiteY17" fmla="*/ 51219 h 356801"/>
                  <a:gd name="connsiteX18" fmla="*/ 189523 w 253051"/>
                  <a:gd name="connsiteY18" fmla="*/ 74500 h 356801"/>
                  <a:gd name="connsiteX19" fmla="*/ 212803 w 253051"/>
                  <a:gd name="connsiteY19" fmla="*/ 51219 h 356801"/>
                  <a:gd name="connsiteX20" fmla="*/ 147516 w 253051"/>
                  <a:gd name="connsiteY20" fmla="*/ 103 h 356801"/>
                  <a:gd name="connsiteX21" fmla="*/ 40223 w 253051"/>
                  <a:gd name="connsiteY21" fmla="*/ 81079 h 356801"/>
                  <a:gd name="connsiteX22" fmla="*/ 40223 w 253051"/>
                  <a:gd name="connsiteY22" fmla="*/ 138775 h 356801"/>
                  <a:gd name="connsiteX23" fmla="*/ 240 w 253051"/>
                  <a:gd name="connsiteY23" fmla="*/ 138775 h 356801"/>
                  <a:gd name="connsiteX24" fmla="*/ 240 w 253051"/>
                  <a:gd name="connsiteY24" fmla="*/ 154464 h 356801"/>
                  <a:gd name="connsiteX25" fmla="*/ 40223 w 253051"/>
                  <a:gd name="connsiteY25" fmla="*/ 154464 h 356801"/>
                  <a:gd name="connsiteX26" fmla="*/ 40223 w 253051"/>
                  <a:gd name="connsiteY26" fmla="*/ 318441 h 356801"/>
                  <a:gd name="connsiteX27" fmla="*/ 747 w 253051"/>
                  <a:gd name="connsiteY27" fmla="*/ 341216 h 356801"/>
                  <a:gd name="connsiteX28" fmla="*/ 747 w 253051"/>
                  <a:gd name="connsiteY28" fmla="*/ 356905 h 356801"/>
                  <a:gd name="connsiteX29" fmla="*/ 56924 w 253051"/>
                  <a:gd name="connsiteY29" fmla="*/ 355387 h 356801"/>
                  <a:gd name="connsiteX30" fmla="*/ 113101 w 253051"/>
                  <a:gd name="connsiteY30" fmla="*/ 356905 h 356801"/>
                  <a:gd name="connsiteX31" fmla="*/ 113101 w 253051"/>
                  <a:gd name="connsiteY31" fmla="*/ 341216 h 356801"/>
                  <a:gd name="connsiteX32" fmla="*/ 73625 w 253051"/>
                  <a:gd name="connsiteY32" fmla="*/ 318441 h 356801"/>
                  <a:gd name="connsiteX33" fmla="*/ 73625 w 253051"/>
                  <a:gd name="connsiteY33" fmla="*/ 154464 h 356801"/>
                  <a:gd name="connsiteX34" fmla="*/ 153589 w 253051"/>
                  <a:gd name="connsiteY34" fmla="*/ 154464 h 356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53051" h="356801">
                    <a:moveTo>
                      <a:pt x="153589" y="154464"/>
                    </a:moveTo>
                    <a:cubicBezTo>
                      <a:pt x="176870" y="154464"/>
                      <a:pt x="180413" y="161043"/>
                      <a:pt x="180413" y="181794"/>
                    </a:cubicBezTo>
                    <a:lnTo>
                      <a:pt x="180413" y="318441"/>
                    </a:lnTo>
                    <a:cubicBezTo>
                      <a:pt x="180413" y="341216"/>
                      <a:pt x="174846" y="341216"/>
                      <a:pt x="140937" y="341216"/>
                    </a:cubicBezTo>
                    <a:lnTo>
                      <a:pt x="140937" y="356905"/>
                    </a:lnTo>
                    <a:cubicBezTo>
                      <a:pt x="157638" y="356399"/>
                      <a:pt x="184462" y="355387"/>
                      <a:pt x="197114" y="355387"/>
                    </a:cubicBezTo>
                    <a:cubicBezTo>
                      <a:pt x="209767" y="355387"/>
                      <a:pt x="234566" y="356399"/>
                      <a:pt x="253292" y="356905"/>
                    </a:cubicBezTo>
                    <a:lnTo>
                      <a:pt x="253292" y="341216"/>
                    </a:lnTo>
                    <a:cubicBezTo>
                      <a:pt x="219383" y="341216"/>
                      <a:pt x="213816" y="341216"/>
                      <a:pt x="213816" y="318441"/>
                    </a:cubicBezTo>
                    <a:lnTo>
                      <a:pt x="213816" y="132702"/>
                    </a:lnTo>
                    <a:lnTo>
                      <a:pt x="150047" y="137257"/>
                    </a:lnTo>
                    <a:cubicBezTo>
                      <a:pt x="141949" y="137763"/>
                      <a:pt x="141443" y="138269"/>
                      <a:pt x="140937" y="138269"/>
                    </a:cubicBezTo>
                    <a:cubicBezTo>
                      <a:pt x="139925" y="138775"/>
                      <a:pt x="138912" y="138775"/>
                      <a:pt x="131827" y="138775"/>
                    </a:cubicBezTo>
                    <a:lnTo>
                      <a:pt x="72107" y="138775"/>
                    </a:lnTo>
                    <a:lnTo>
                      <a:pt x="72107" y="81585"/>
                    </a:lnTo>
                    <a:cubicBezTo>
                      <a:pt x="72107" y="31481"/>
                      <a:pt x="115632" y="11237"/>
                      <a:pt x="147010" y="11237"/>
                    </a:cubicBezTo>
                    <a:cubicBezTo>
                      <a:pt x="162193" y="11237"/>
                      <a:pt x="180413" y="16298"/>
                      <a:pt x="190535" y="27939"/>
                    </a:cubicBezTo>
                    <a:cubicBezTo>
                      <a:pt x="169785" y="28951"/>
                      <a:pt x="166748" y="43122"/>
                      <a:pt x="166748" y="51219"/>
                    </a:cubicBezTo>
                    <a:cubicBezTo>
                      <a:pt x="166748" y="67921"/>
                      <a:pt x="179907" y="74500"/>
                      <a:pt x="189523" y="74500"/>
                    </a:cubicBezTo>
                    <a:cubicBezTo>
                      <a:pt x="201163" y="74500"/>
                      <a:pt x="212803" y="66402"/>
                      <a:pt x="212803" y="51219"/>
                    </a:cubicBezTo>
                    <a:cubicBezTo>
                      <a:pt x="212803" y="21359"/>
                      <a:pt x="184968" y="103"/>
                      <a:pt x="147516" y="103"/>
                    </a:cubicBezTo>
                    <a:cubicBezTo>
                      <a:pt x="100449" y="103"/>
                      <a:pt x="40223" y="25914"/>
                      <a:pt x="40223" y="81079"/>
                    </a:cubicBezTo>
                    <a:lnTo>
                      <a:pt x="40223" y="138775"/>
                    </a:lnTo>
                    <a:lnTo>
                      <a:pt x="240" y="138775"/>
                    </a:lnTo>
                    <a:lnTo>
                      <a:pt x="240" y="154464"/>
                    </a:lnTo>
                    <a:lnTo>
                      <a:pt x="40223" y="154464"/>
                    </a:lnTo>
                    <a:lnTo>
                      <a:pt x="40223" y="318441"/>
                    </a:lnTo>
                    <a:cubicBezTo>
                      <a:pt x="40223" y="341216"/>
                      <a:pt x="34655" y="341216"/>
                      <a:pt x="747" y="341216"/>
                    </a:cubicBezTo>
                    <a:lnTo>
                      <a:pt x="747" y="356905"/>
                    </a:lnTo>
                    <a:cubicBezTo>
                      <a:pt x="17448" y="356399"/>
                      <a:pt x="44271" y="355387"/>
                      <a:pt x="56924" y="355387"/>
                    </a:cubicBezTo>
                    <a:cubicBezTo>
                      <a:pt x="69576" y="355387"/>
                      <a:pt x="94375" y="356399"/>
                      <a:pt x="113101" y="356905"/>
                    </a:cubicBezTo>
                    <a:lnTo>
                      <a:pt x="113101" y="341216"/>
                    </a:lnTo>
                    <a:cubicBezTo>
                      <a:pt x="79192" y="341216"/>
                      <a:pt x="73625" y="341216"/>
                      <a:pt x="73625" y="318441"/>
                    </a:cubicBezTo>
                    <a:lnTo>
                      <a:pt x="73625" y="154464"/>
                    </a:lnTo>
                    <a:lnTo>
                      <a:pt x="153589" y="154464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7DC9919A-A5F2-B4A2-B059-BAD2BFE72658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7657781" y="13413429"/>
                <a:ext cx="249508" cy="356801"/>
              </a:xfrm>
              <a:custGeom>
                <a:avLst/>
                <a:gdLst>
                  <a:gd name="connsiteX0" fmla="*/ 175357 w 249508"/>
                  <a:gd name="connsiteY0" fmla="*/ 323502 h 356801"/>
                  <a:gd name="connsiteX1" fmla="*/ 175357 w 249508"/>
                  <a:gd name="connsiteY1" fmla="*/ 356905 h 356801"/>
                  <a:gd name="connsiteX2" fmla="*/ 249754 w 249508"/>
                  <a:gd name="connsiteY2" fmla="*/ 351338 h 356801"/>
                  <a:gd name="connsiteX3" fmla="*/ 249754 w 249508"/>
                  <a:gd name="connsiteY3" fmla="*/ 335649 h 356801"/>
                  <a:gd name="connsiteX4" fmla="*/ 210278 w 249508"/>
                  <a:gd name="connsiteY4" fmla="*/ 307307 h 356801"/>
                  <a:gd name="connsiteX5" fmla="*/ 210278 w 249508"/>
                  <a:gd name="connsiteY5" fmla="*/ 103 h 356801"/>
                  <a:gd name="connsiteX6" fmla="*/ 137400 w 249508"/>
                  <a:gd name="connsiteY6" fmla="*/ 5670 h 356801"/>
                  <a:gd name="connsiteX7" fmla="*/ 137400 w 249508"/>
                  <a:gd name="connsiteY7" fmla="*/ 21359 h 356801"/>
                  <a:gd name="connsiteX8" fmla="*/ 176876 w 249508"/>
                  <a:gd name="connsiteY8" fmla="*/ 49701 h 356801"/>
                  <a:gd name="connsiteX9" fmla="*/ 176876 w 249508"/>
                  <a:gd name="connsiteY9" fmla="*/ 159019 h 356801"/>
                  <a:gd name="connsiteX10" fmla="*/ 113107 w 249508"/>
                  <a:gd name="connsiteY10" fmla="*/ 127641 h 356801"/>
                  <a:gd name="connsiteX11" fmla="*/ 246 w 249508"/>
                  <a:gd name="connsiteY11" fmla="*/ 242526 h 356801"/>
                  <a:gd name="connsiteX12" fmla="*/ 107540 w 249508"/>
                  <a:gd name="connsiteY12" fmla="*/ 356905 h 356801"/>
                  <a:gd name="connsiteX13" fmla="*/ 175357 w 249508"/>
                  <a:gd name="connsiteY13" fmla="*/ 323502 h 356801"/>
                  <a:gd name="connsiteX14" fmla="*/ 175357 w 249508"/>
                  <a:gd name="connsiteY14" fmla="*/ 187867 h 356801"/>
                  <a:gd name="connsiteX15" fmla="*/ 175357 w 249508"/>
                  <a:gd name="connsiteY15" fmla="*/ 291618 h 356801"/>
                  <a:gd name="connsiteX16" fmla="*/ 169790 w 249508"/>
                  <a:gd name="connsiteY16" fmla="*/ 310343 h 356801"/>
                  <a:gd name="connsiteX17" fmla="*/ 110070 w 249508"/>
                  <a:gd name="connsiteY17" fmla="*/ 345771 h 356801"/>
                  <a:gd name="connsiteX18" fmla="*/ 56929 w 249508"/>
                  <a:gd name="connsiteY18" fmla="*/ 313380 h 356801"/>
                  <a:gd name="connsiteX19" fmla="*/ 42252 w 249508"/>
                  <a:gd name="connsiteY19" fmla="*/ 243032 h 356801"/>
                  <a:gd name="connsiteX20" fmla="*/ 57942 w 249508"/>
                  <a:gd name="connsiteY20" fmla="*/ 171165 h 356801"/>
                  <a:gd name="connsiteX21" fmla="*/ 115131 w 249508"/>
                  <a:gd name="connsiteY21" fmla="*/ 138775 h 356801"/>
                  <a:gd name="connsiteX22" fmla="*/ 169790 w 249508"/>
                  <a:gd name="connsiteY22" fmla="*/ 169141 h 356801"/>
                  <a:gd name="connsiteX23" fmla="*/ 175357 w 249508"/>
                  <a:gd name="connsiteY23" fmla="*/ 187867 h 356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9508" h="356801">
                    <a:moveTo>
                      <a:pt x="175357" y="323502"/>
                    </a:moveTo>
                    <a:lnTo>
                      <a:pt x="175357" y="356905"/>
                    </a:lnTo>
                    <a:lnTo>
                      <a:pt x="249754" y="351338"/>
                    </a:lnTo>
                    <a:lnTo>
                      <a:pt x="249754" y="335649"/>
                    </a:lnTo>
                    <a:cubicBezTo>
                      <a:pt x="214327" y="335649"/>
                      <a:pt x="210278" y="332106"/>
                      <a:pt x="210278" y="307307"/>
                    </a:cubicBezTo>
                    <a:lnTo>
                      <a:pt x="210278" y="103"/>
                    </a:lnTo>
                    <a:lnTo>
                      <a:pt x="137400" y="5670"/>
                    </a:lnTo>
                    <a:lnTo>
                      <a:pt x="137400" y="21359"/>
                    </a:lnTo>
                    <a:cubicBezTo>
                      <a:pt x="172827" y="21359"/>
                      <a:pt x="176876" y="24902"/>
                      <a:pt x="176876" y="49701"/>
                    </a:cubicBezTo>
                    <a:lnTo>
                      <a:pt x="176876" y="159019"/>
                    </a:lnTo>
                    <a:cubicBezTo>
                      <a:pt x="162199" y="140799"/>
                      <a:pt x="140436" y="127641"/>
                      <a:pt x="113107" y="127641"/>
                    </a:cubicBezTo>
                    <a:cubicBezTo>
                      <a:pt x="53387" y="127641"/>
                      <a:pt x="246" y="177239"/>
                      <a:pt x="246" y="242526"/>
                    </a:cubicBezTo>
                    <a:cubicBezTo>
                      <a:pt x="246" y="306801"/>
                      <a:pt x="49844" y="356905"/>
                      <a:pt x="107540" y="356905"/>
                    </a:cubicBezTo>
                    <a:cubicBezTo>
                      <a:pt x="139930" y="356905"/>
                      <a:pt x="162705" y="339697"/>
                      <a:pt x="175357" y="323502"/>
                    </a:cubicBezTo>
                    <a:close/>
                    <a:moveTo>
                      <a:pt x="175357" y="187867"/>
                    </a:moveTo>
                    <a:lnTo>
                      <a:pt x="175357" y="291618"/>
                    </a:lnTo>
                    <a:cubicBezTo>
                      <a:pt x="175357" y="300728"/>
                      <a:pt x="175357" y="301740"/>
                      <a:pt x="169790" y="310343"/>
                    </a:cubicBezTo>
                    <a:cubicBezTo>
                      <a:pt x="154607" y="334636"/>
                      <a:pt x="131833" y="345771"/>
                      <a:pt x="110070" y="345771"/>
                    </a:cubicBezTo>
                    <a:cubicBezTo>
                      <a:pt x="87296" y="345771"/>
                      <a:pt x="69076" y="332612"/>
                      <a:pt x="56929" y="313380"/>
                    </a:cubicBezTo>
                    <a:cubicBezTo>
                      <a:pt x="43771" y="292630"/>
                      <a:pt x="42252" y="263782"/>
                      <a:pt x="42252" y="243032"/>
                    </a:cubicBezTo>
                    <a:cubicBezTo>
                      <a:pt x="42252" y="224306"/>
                      <a:pt x="43265" y="193940"/>
                      <a:pt x="57942" y="171165"/>
                    </a:cubicBezTo>
                    <a:cubicBezTo>
                      <a:pt x="68570" y="155476"/>
                      <a:pt x="87802" y="138775"/>
                      <a:pt x="115131" y="138775"/>
                    </a:cubicBezTo>
                    <a:cubicBezTo>
                      <a:pt x="132845" y="138775"/>
                      <a:pt x="154101" y="146366"/>
                      <a:pt x="169790" y="169141"/>
                    </a:cubicBezTo>
                    <a:cubicBezTo>
                      <a:pt x="175357" y="177745"/>
                      <a:pt x="175357" y="178757"/>
                      <a:pt x="175357" y="187867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D0BD2B19-8956-E36C-2206-EAD261F33DA2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7935913" y="13537930"/>
                <a:ext cx="195861" cy="232300"/>
              </a:xfrm>
              <a:custGeom>
                <a:avLst/>
                <a:gdLst>
                  <a:gd name="connsiteX0" fmla="*/ 42764 w 195861"/>
                  <a:gd name="connsiteY0" fmla="*/ 99299 h 232300"/>
                  <a:gd name="connsiteX1" fmla="*/ 105521 w 195861"/>
                  <a:gd name="connsiteY1" fmla="*/ 11237 h 232300"/>
                  <a:gd name="connsiteX2" fmla="*/ 162710 w 195861"/>
                  <a:gd name="connsiteY2" fmla="*/ 99299 h 232300"/>
                  <a:gd name="connsiteX3" fmla="*/ 42764 w 195861"/>
                  <a:gd name="connsiteY3" fmla="*/ 99299 h 232300"/>
                  <a:gd name="connsiteX4" fmla="*/ 42258 w 195861"/>
                  <a:gd name="connsiteY4" fmla="*/ 109927 h 232300"/>
                  <a:gd name="connsiteX5" fmla="*/ 183461 w 195861"/>
                  <a:gd name="connsiteY5" fmla="*/ 109927 h 232300"/>
                  <a:gd name="connsiteX6" fmla="*/ 196113 w 195861"/>
                  <a:gd name="connsiteY6" fmla="*/ 99299 h 232300"/>
                  <a:gd name="connsiteX7" fmla="*/ 105521 w 195861"/>
                  <a:gd name="connsiteY7" fmla="*/ 103 h 232300"/>
                  <a:gd name="connsiteX8" fmla="*/ 252 w 195861"/>
                  <a:gd name="connsiteY8" fmla="*/ 115494 h 232300"/>
                  <a:gd name="connsiteX9" fmla="*/ 111594 w 195861"/>
                  <a:gd name="connsiteY9" fmla="*/ 232404 h 232300"/>
                  <a:gd name="connsiteX10" fmla="*/ 196113 w 195861"/>
                  <a:gd name="connsiteY10" fmla="*/ 166611 h 232300"/>
                  <a:gd name="connsiteX11" fmla="*/ 189534 w 195861"/>
                  <a:gd name="connsiteY11" fmla="*/ 160537 h 232300"/>
                  <a:gd name="connsiteX12" fmla="*/ 182954 w 195861"/>
                  <a:gd name="connsiteY12" fmla="*/ 167623 h 232300"/>
                  <a:gd name="connsiteX13" fmla="*/ 114631 w 195861"/>
                  <a:gd name="connsiteY13" fmla="*/ 219751 h 232300"/>
                  <a:gd name="connsiteX14" fmla="*/ 57441 w 195861"/>
                  <a:gd name="connsiteY14" fmla="*/ 185842 h 232300"/>
                  <a:gd name="connsiteX15" fmla="*/ 42258 w 195861"/>
                  <a:gd name="connsiteY15" fmla="*/ 109927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5861" h="232300">
                    <a:moveTo>
                      <a:pt x="42764" y="99299"/>
                    </a:moveTo>
                    <a:cubicBezTo>
                      <a:pt x="45801" y="23890"/>
                      <a:pt x="88313" y="11237"/>
                      <a:pt x="105521" y="11237"/>
                    </a:cubicBezTo>
                    <a:cubicBezTo>
                      <a:pt x="157649" y="11237"/>
                      <a:pt x="162710" y="79561"/>
                      <a:pt x="162710" y="99299"/>
                    </a:cubicBezTo>
                    <a:lnTo>
                      <a:pt x="42764" y="99299"/>
                    </a:lnTo>
                    <a:close/>
                    <a:moveTo>
                      <a:pt x="42258" y="109927"/>
                    </a:moveTo>
                    <a:lnTo>
                      <a:pt x="183461" y="109927"/>
                    </a:lnTo>
                    <a:cubicBezTo>
                      <a:pt x="194595" y="109927"/>
                      <a:pt x="196113" y="109927"/>
                      <a:pt x="196113" y="99299"/>
                    </a:cubicBezTo>
                    <a:cubicBezTo>
                      <a:pt x="196113" y="49195"/>
                      <a:pt x="168784" y="103"/>
                      <a:pt x="105521" y="103"/>
                    </a:cubicBezTo>
                    <a:cubicBezTo>
                      <a:pt x="46813" y="103"/>
                      <a:pt x="252" y="52231"/>
                      <a:pt x="252" y="115494"/>
                    </a:cubicBezTo>
                    <a:cubicBezTo>
                      <a:pt x="252" y="183312"/>
                      <a:pt x="53392" y="232404"/>
                      <a:pt x="111594" y="232404"/>
                    </a:cubicBezTo>
                    <a:cubicBezTo>
                      <a:pt x="173338" y="232404"/>
                      <a:pt x="196113" y="176226"/>
                      <a:pt x="196113" y="166611"/>
                    </a:cubicBezTo>
                    <a:cubicBezTo>
                      <a:pt x="196113" y="161549"/>
                      <a:pt x="192064" y="160537"/>
                      <a:pt x="189534" y="160537"/>
                    </a:cubicBezTo>
                    <a:cubicBezTo>
                      <a:pt x="184979" y="160537"/>
                      <a:pt x="183967" y="163574"/>
                      <a:pt x="182954" y="167623"/>
                    </a:cubicBezTo>
                    <a:cubicBezTo>
                      <a:pt x="165241" y="219751"/>
                      <a:pt x="119692" y="219751"/>
                      <a:pt x="114631" y="219751"/>
                    </a:cubicBezTo>
                    <a:cubicBezTo>
                      <a:pt x="89326" y="219751"/>
                      <a:pt x="69081" y="204568"/>
                      <a:pt x="57441" y="185842"/>
                    </a:cubicBezTo>
                    <a:cubicBezTo>
                      <a:pt x="42258" y="161549"/>
                      <a:pt x="42258" y="128147"/>
                      <a:pt x="42258" y="109927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26" name="Freeform 1025">
                <a:extLst>
                  <a:ext uri="{FF2B5EF4-FFF2-40B4-BE49-F238E27FC236}">
                    <a16:creationId xmlns:a16="http://schemas.microsoft.com/office/drawing/2014/main" id="{4A5C7FBF-CA3D-2F63-6783-D8EF0D4882D3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8162872" y="13540967"/>
                <a:ext cx="254569" cy="223697"/>
              </a:xfrm>
              <a:custGeom>
                <a:avLst/>
                <a:gdLst>
                  <a:gd name="connsiteX0" fmla="*/ 39732 w 254569"/>
                  <a:gd name="connsiteY0" fmla="*/ 49701 h 223697"/>
                  <a:gd name="connsiteX1" fmla="*/ 39732 w 254569"/>
                  <a:gd name="connsiteY1" fmla="*/ 185336 h 223697"/>
                  <a:gd name="connsiteX2" fmla="*/ 256 w 254569"/>
                  <a:gd name="connsiteY2" fmla="*/ 208111 h 223697"/>
                  <a:gd name="connsiteX3" fmla="*/ 256 w 254569"/>
                  <a:gd name="connsiteY3" fmla="*/ 223800 h 223697"/>
                  <a:gd name="connsiteX4" fmla="*/ 57446 w 254569"/>
                  <a:gd name="connsiteY4" fmla="*/ 222282 h 223697"/>
                  <a:gd name="connsiteX5" fmla="*/ 114129 w 254569"/>
                  <a:gd name="connsiteY5" fmla="*/ 223800 h 223697"/>
                  <a:gd name="connsiteX6" fmla="*/ 114129 w 254569"/>
                  <a:gd name="connsiteY6" fmla="*/ 208111 h 223697"/>
                  <a:gd name="connsiteX7" fmla="*/ 74653 w 254569"/>
                  <a:gd name="connsiteY7" fmla="*/ 185336 h 223697"/>
                  <a:gd name="connsiteX8" fmla="*/ 74653 w 254569"/>
                  <a:gd name="connsiteY8" fmla="*/ 92214 h 223697"/>
                  <a:gd name="connsiteX9" fmla="*/ 142977 w 254569"/>
                  <a:gd name="connsiteY9" fmla="*/ 11237 h 223697"/>
                  <a:gd name="connsiteX10" fmla="*/ 180428 w 254569"/>
                  <a:gd name="connsiteY10" fmla="*/ 67414 h 223697"/>
                  <a:gd name="connsiteX11" fmla="*/ 180428 w 254569"/>
                  <a:gd name="connsiteY11" fmla="*/ 185336 h 223697"/>
                  <a:gd name="connsiteX12" fmla="*/ 140952 w 254569"/>
                  <a:gd name="connsiteY12" fmla="*/ 208111 h 223697"/>
                  <a:gd name="connsiteX13" fmla="*/ 140952 w 254569"/>
                  <a:gd name="connsiteY13" fmla="*/ 223800 h 223697"/>
                  <a:gd name="connsiteX14" fmla="*/ 198142 w 254569"/>
                  <a:gd name="connsiteY14" fmla="*/ 222282 h 223697"/>
                  <a:gd name="connsiteX15" fmla="*/ 254825 w 254569"/>
                  <a:gd name="connsiteY15" fmla="*/ 223800 h 223697"/>
                  <a:gd name="connsiteX16" fmla="*/ 254825 w 254569"/>
                  <a:gd name="connsiteY16" fmla="*/ 208111 h 223697"/>
                  <a:gd name="connsiteX17" fmla="*/ 215349 w 254569"/>
                  <a:gd name="connsiteY17" fmla="*/ 192928 h 223697"/>
                  <a:gd name="connsiteX18" fmla="*/ 215349 w 254569"/>
                  <a:gd name="connsiteY18" fmla="*/ 96262 h 223697"/>
                  <a:gd name="connsiteX19" fmla="*/ 199660 w 254569"/>
                  <a:gd name="connsiteY19" fmla="*/ 18829 h 223697"/>
                  <a:gd name="connsiteX20" fmla="*/ 146519 w 254569"/>
                  <a:gd name="connsiteY20" fmla="*/ 103 h 223697"/>
                  <a:gd name="connsiteX21" fmla="*/ 71616 w 254569"/>
                  <a:gd name="connsiteY21" fmla="*/ 53244 h 223697"/>
                  <a:gd name="connsiteX22" fmla="*/ 71616 w 254569"/>
                  <a:gd name="connsiteY22" fmla="*/ 103 h 223697"/>
                  <a:gd name="connsiteX23" fmla="*/ 256 w 254569"/>
                  <a:gd name="connsiteY23" fmla="*/ 5670 h 223697"/>
                  <a:gd name="connsiteX24" fmla="*/ 256 w 254569"/>
                  <a:gd name="connsiteY24" fmla="*/ 21359 h 223697"/>
                  <a:gd name="connsiteX25" fmla="*/ 39732 w 254569"/>
                  <a:gd name="connsiteY25" fmla="*/ 49701 h 22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4569" h="223697">
                    <a:moveTo>
                      <a:pt x="39732" y="49701"/>
                    </a:moveTo>
                    <a:lnTo>
                      <a:pt x="39732" y="185336"/>
                    </a:lnTo>
                    <a:cubicBezTo>
                      <a:pt x="39732" y="208111"/>
                      <a:pt x="34165" y="208111"/>
                      <a:pt x="256" y="208111"/>
                    </a:cubicBezTo>
                    <a:lnTo>
                      <a:pt x="256" y="223800"/>
                    </a:lnTo>
                    <a:cubicBezTo>
                      <a:pt x="17970" y="223294"/>
                      <a:pt x="43781" y="222282"/>
                      <a:pt x="57446" y="222282"/>
                    </a:cubicBezTo>
                    <a:cubicBezTo>
                      <a:pt x="70604" y="222282"/>
                      <a:pt x="96922" y="223294"/>
                      <a:pt x="114129" y="223800"/>
                    </a:cubicBezTo>
                    <a:lnTo>
                      <a:pt x="114129" y="208111"/>
                    </a:lnTo>
                    <a:cubicBezTo>
                      <a:pt x="80220" y="208111"/>
                      <a:pt x="74653" y="208111"/>
                      <a:pt x="74653" y="185336"/>
                    </a:cubicBezTo>
                    <a:lnTo>
                      <a:pt x="74653" y="92214"/>
                    </a:lnTo>
                    <a:cubicBezTo>
                      <a:pt x="74653" y="39579"/>
                      <a:pt x="110586" y="11237"/>
                      <a:pt x="142977" y="11237"/>
                    </a:cubicBezTo>
                    <a:cubicBezTo>
                      <a:pt x="174861" y="11237"/>
                      <a:pt x="180428" y="38567"/>
                      <a:pt x="180428" y="67414"/>
                    </a:cubicBezTo>
                    <a:lnTo>
                      <a:pt x="180428" y="185336"/>
                    </a:lnTo>
                    <a:cubicBezTo>
                      <a:pt x="180428" y="208111"/>
                      <a:pt x="174861" y="208111"/>
                      <a:pt x="140952" y="208111"/>
                    </a:cubicBezTo>
                    <a:lnTo>
                      <a:pt x="140952" y="223800"/>
                    </a:lnTo>
                    <a:cubicBezTo>
                      <a:pt x="158666" y="223294"/>
                      <a:pt x="184477" y="222282"/>
                      <a:pt x="198142" y="222282"/>
                    </a:cubicBezTo>
                    <a:cubicBezTo>
                      <a:pt x="211301" y="222282"/>
                      <a:pt x="237618" y="223294"/>
                      <a:pt x="254825" y="223800"/>
                    </a:cubicBezTo>
                    <a:lnTo>
                      <a:pt x="254825" y="208111"/>
                    </a:lnTo>
                    <a:cubicBezTo>
                      <a:pt x="228508" y="208111"/>
                      <a:pt x="215855" y="208111"/>
                      <a:pt x="215349" y="192928"/>
                    </a:cubicBezTo>
                    <a:lnTo>
                      <a:pt x="215349" y="96262"/>
                    </a:lnTo>
                    <a:cubicBezTo>
                      <a:pt x="215349" y="52738"/>
                      <a:pt x="215349" y="37048"/>
                      <a:pt x="199660" y="18829"/>
                    </a:cubicBezTo>
                    <a:cubicBezTo>
                      <a:pt x="192575" y="10225"/>
                      <a:pt x="175873" y="103"/>
                      <a:pt x="146519" y="103"/>
                    </a:cubicBezTo>
                    <a:cubicBezTo>
                      <a:pt x="109574" y="103"/>
                      <a:pt x="85787" y="21865"/>
                      <a:pt x="71616" y="53244"/>
                    </a:cubicBezTo>
                    <a:lnTo>
                      <a:pt x="71616" y="103"/>
                    </a:lnTo>
                    <a:lnTo>
                      <a:pt x="256" y="5670"/>
                    </a:lnTo>
                    <a:lnTo>
                      <a:pt x="256" y="21359"/>
                    </a:lnTo>
                    <a:cubicBezTo>
                      <a:pt x="35683" y="21359"/>
                      <a:pt x="39732" y="24902"/>
                      <a:pt x="39732" y="49701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799CCD19-8D6C-E502-147B-14BABF7D0505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8445053" y="13537930"/>
                <a:ext cx="192824" cy="232300"/>
              </a:xfrm>
              <a:custGeom>
                <a:avLst/>
                <a:gdLst>
                  <a:gd name="connsiteX0" fmla="*/ 42268 w 192824"/>
                  <a:gd name="connsiteY0" fmla="*/ 116506 h 232300"/>
                  <a:gd name="connsiteX1" fmla="*/ 110592 w 192824"/>
                  <a:gd name="connsiteY1" fmla="*/ 12755 h 232300"/>
                  <a:gd name="connsiteX2" fmla="*/ 164745 w 192824"/>
                  <a:gd name="connsiteY2" fmla="*/ 31481 h 232300"/>
                  <a:gd name="connsiteX3" fmla="*/ 140958 w 192824"/>
                  <a:gd name="connsiteY3" fmla="*/ 54762 h 232300"/>
                  <a:gd name="connsiteX4" fmla="*/ 164239 w 192824"/>
                  <a:gd name="connsiteY4" fmla="*/ 78043 h 232300"/>
                  <a:gd name="connsiteX5" fmla="*/ 187519 w 192824"/>
                  <a:gd name="connsiteY5" fmla="*/ 54256 h 232300"/>
                  <a:gd name="connsiteX6" fmla="*/ 110086 w 192824"/>
                  <a:gd name="connsiteY6" fmla="*/ 103 h 232300"/>
                  <a:gd name="connsiteX7" fmla="*/ 262 w 192824"/>
                  <a:gd name="connsiteY7" fmla="*/ 117519 h 232300"/>
                  <a:gd name="connsiteX8" fmla="*/ 109073 w 192824"/>
                  <a:gd name="connsiteY8" fmla="*/ 232404 h 232300"/>
                  <a:gd name="connsiteX9" fmla="*/ 193086 w 192824"/>
                  <a:gd name="connsiteY9" fmla="*/ 166611 h 232300"/>
                  <a:gd name="connsiteX10" fmla="*/ 186507 w 192824"/>
                  <a:gd name="connsiteY10" fmla="*/ 161549 h 232300"/>
                  <a:gd name="connsiteX11" fmla="*/ 179928 w 192824"/>
                  <a:gd name="connsiteY11" fmla="*/ 166611 h 232300"/>
                  <a:gd name="connsiteX12" fmla="*/ 113628 w 192824"/>
                  <a:gd name="connsiteY12" fmla="*/ 219751 h 232300"/>
                  <a:gd name="connsiteX13" fmla="*/ 42268 w 192824"/>
                  <a:gd name="connsiteY13" fmla="*/ 116506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2824" h="232300">
                    <a:moveTo>
                      <a:pt x="42268" y="116506"/>
                    </a:moveTo>
                    <a:cubicBezTo>
                      <a:pt x="42268" y="34012"/>
                      <a:pt x="83768" y="12755"/>
                      <a:pt x="110592" y="12755"/>
                    </a:cubicBezTo>
                    <a:cubicBezTo>
                      <a:pt x="115147" y="12755"/>
                      <a:pt x="147031" y="13262"/>
                      <a:pt x="164745" y="31481"/>
                    </a:cubicBezTo>
                    <a:cubicBezTo>
                      <a:pt x="143995" y="33000"/>
                      <a:pt x="140958" y="48183"/>
                      <a:pt x="140958" y="54762"/>
                    </a:cubicBezTo>
                    <a:cubicBezTo>
                      <a:pt x="140958" y="67921"/>
                      <a:pt x="150068" y="78043"/>
                      <a:pt x="164239" y="78043"/>
                    </a:cubicBezTo>
                    <a:cubicBezTo>
                      <a:pt x="177397" y="78043"/>
                      <a:pt x="187519" y="69439"/>
                      <a:pt x="187519" y="54256"/>
                    </a:cubicBezTo>
                    <a:cubicBezTo>
                      <a:pt x="187519" y="19841"/>
                      <a:pt x="149056" y="103"/>
                      <a:pt x="110086" y="103"/>
                    </a:cubicBezTo>
                    <a:cubicBezTo>
                      <a:pt x="46823" y="103"/>
                      <a:pt x="262" y="54762"/>
                      <a:pt x="262" y="117519"/>
                    </a:cubicBezTo>
                    <a:cubicBezTo>
                      <a:pt x="262" y="182300"/>
                      <a:pt x="50366" y="232404"/>
                      <a:pt x="109073" y="232404"/>
                    </a:cubicBezTo>
                    <a:cubicBezTo>
                      <a:pt x="176891" y="232404"/>
                      <a:pt x="193086" y="171672"/>
                      <a:pt x="193086" y="166611"/>
                    </a:cubicBezTo>
                    <a:cubicBezTo>
                      <a:pt x="193086" y="161550"/>
                      <a:pt x="188025" y="161549"/>
                      <a:pt x="186507" y="161549"/>
                    </a:cubicBezTo>
                    <a:cubicBezTo>
                      <a:pt x="181952" y="161549"/>
                      <a:pt x="180940" y="163574"/>
                      <a:pt x="179928" y="166611"/>
                    </a:cubicBezTo>
                    <a:cubicBezTo>
                      <a:pt x="165251" y="213678"/>
                      <a:pt x="132354" y="219751"/>
                      <a:pt x="113628" y="219751"/>
                    </a:cubicBezTo>
                    <a:cubicBezTo>
                      <a:pt x="86805" y="219751"/>
                      <a:pt x="42268" y="197989"/>
                      <a:pt x="42268" y="116506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5FAC6D60-5C16-E623-8FFD-1CA2C5CE00A2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8666952" y="13537930"/>
                <a:ext cx="195861" cy="232300"/>
              </a:xfrm>
              <a:custGeom>
                <a:avLst/>
                <a:gdLst>
                  <a:gd name="connsiteX0" fmla="*/ 42779 w 195861"/>
                  <a:gd name="connsiteY0" fmla="*/ 99299 h 232300"/>
                  <a:gd name="connsiteX1" fmla="*/ 105535 w 195861"/>
                  <a:gd name="connsiteY1" fmla="*/ 11237 h 232300"/>
                  <a:gd name="connsiteX2" fmla="*/ 162725 w 195861"/>
                  <a:gd name="connsiteY2" fmla="*/ 99299 h 232300"/>
                  <a:gd name="connsiteX3" fmla="*/ 42779 w 195861"/>
                  <a:gd name="connsiteY3" fmla="*/ 99299 h 232300"/>
                  <a:gd name="connsiteX4" fmla="*/ 42272 w 195861"/>
                  <a:gd name="connsiteY4" fmla="*/ 109927 h 232300"/>
                  <a:gd name="connsiteX5" fmla="*/ 183475 w 195861"/>
                  <a:gd name="connsiteY5" fmla="*/ 109927 h 232300"/>
                  <a:gd name="connsiteX6" fmla="*/ 196127 w 195861"/>
                  <a:gd name="connsiteY6" fmla="*/ 99299 h 232300"/>
                  <a:gd name="connsiteX7" fmla="*/ 105535 w 195861"/>
                  <a:gd name="connsiteY7" fmla="*/ 103 h 232300"/>
                  <a:gd name="connsiteX8" fmla="*/ 266 w 195861"/>
                  <a:gd name="connsiteY8" fmla="*/ 115494 h 232300"/>
                  <a:gd name="connsiteX9" fmla="*/ 111608 w 195861"/>
                  <a:gd name="connsiteY9" fmla="*/ 232404 h 232300"/>
                  <a:gd name="connsiteX10" fmla="*/ 196127 w 195861"/>
                  <a:gd name="connsiteY10" fmla="*/ 166611 h 232300"/>
                  <a:gd name="connsiteX11" fmla="*/ 189548 w 195861"/>
                  <a:gd name="connsiteY11" fmla="*/ 160537 h 232300"/>
                  <a:gd name="connsiteX12" fmla="*/ 182969 w 195861"/>
                  <a:gd name="connsiteY12" fmla="*/ 167623 h 232300"/>
                  <a:gd name="connsiteX13" fmla="*/ 114645 w 195861"/>
                  <a:gd name="connsiteY13" fmla="*/ 219751 h 232300"/>
                  <a:gd name="connsiteX14" fmla="*/ 57455 w 195861"/>
                  <a:gd name="connsiteY14" fmla="*/ 185842 h 232300"/>
                  <a:gd name="connsiteX15" fmla="*/ 42272 w 195861"/>
                  <a:gd name="connsiteY15" fmla="*/ 109927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5861" h="232300">
                    <a:moveTo>
                      <a:pt x="42779" y="99299"/>
                    </a:moveTo>
                    <a:cubicBezTo>
                      <a:pt x="45815" y="23890"/>
                      <a:pt x="88328" y="11237"/>
                      <a:pt x="105535" y="11237"/>
                    </a:cubicBezTo>
                    <a:cubicBezTo>
                      <a:pt x="157664" y="11237"/>
                      <a:pt x="162725" y="79561"/>
                      <a:pt x="162725" y="99299"/>
                    </a:cubicBezTo>
                    <a:lnTo>
                      <a:pt x="42779" y="99299"/>
                    </a:lnTo>
                    <a:close/>
                    <a:moveTo>
                      <a:pt x="42272" y="109927"/>
                    </a:moveTo>
                    <a:lnTo>
                      <a:pt x="183475" y="109927"/>
                    </a:lnTo>
                    <a:cubicBezTo>
                      <a:pt x="194609" y="109927"/>
                      <a:pt x="196127" y="109927"/>
                      <a:pt x="196127" y="99299"/>
                    </a:cubicBezTo>
                    <a:cubicBezTo>
                      <a:pt x="196127" y="49195"/>
                      <a:pt x="168798" y="103"/>
                      <a:pt x="105535" y="103"/>
                    </a:cubicBezTo>
                    <a:cubicBezTo>
                      <a:pt x="46827" y="103"/>
                      <a:pt x="266" y="52231"/>
                      <a:pt x="266" y="115494"/>
                    </a:cubicBezTo>
                    <a:cubicBezTo>
                      <a:pt x="266" y="183312"/>
                      <a:pt x="53407" y="232404"/>
                      <a:pt x="111608" y="232404"/>
                    </a:cubicBezTo>
                    <a:cubicBezTo>
                      <a:pt x="173353" y="232404"/>
                      <a:pt x="196127" y="176226"/>
                      <a:pt x="196127" y="166611"/>
                    </a:cubicBezTo>
                    <a:cubicBezTo>
                      <a:pt x="196127" y="161549"/>
                      <a:pt x="192079" y="160537"/>
                      <a:pt x="189548" y="160537"/>
                    </a:cubicBezTo>
                    <a:cubicBezTo>
                      <a:pt x="184993" y="160537"/>
                      <a:pt x="183981" y="163574"/>
                      <a:pt x="182969" y="167623"/>
                    </a:cubicBezTo>
                    <a:cubicBezTo>
                      <a:pt x="165255" y="219751"/>
                      <a:pt x="119706" y="219751"/>
                      <a:pt x="114645" y="219751"/>
                    </a:cubicBezTo>
                    <a:cubicBezTo>
                      <a:pt x="89340" y="219751"/>
                      <a:pt x="69096" y="204568"/>
                      <a:pt x="57455" y="185842"/>
                    </a:cubicBezTo>
                    <a:cubicBezTo>
                      <a:pt x="42272" y="161549"/>
                      <a:pt x="42272" y="128147"/>
                      <a:pt x="42272" y="109927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FC036D5B-33B0-879F-BB1D-47C1DD50CE83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19794153" y="13426082"/>
                <a:ext cx="108305" cy="338582"/>
              </a:xfrm>
              <a:custGeom>
                <a:avLst/>
                <a:gdLst>
                  <a:gd name="connsiteX0" fmla="*/ 73167 w 108305"/>
                  <a:gd name="connsiteY0" fmla="*/ 114988 h 338582"/>
                  <a:gd name="connsiteX1" fmla="*/ 2313 w 108305"/>
                  <a:gd name="connsiteY1" fmla="*/ 120555 h 338582"/>
                  <a:gd name="connsiteX2" fmla="*/ 2313 w 108305"/>
                  <a:gd name="connsiteY2" fmla="*/ 136244 h 338582"/>
                  <a:gd name="connsiteX3" fmla="*/ 39764 w 108305"/>
                  <a:gd name="connsiteY3" fmla="*/ 164080 h 338582"/>
                  <a:gd name="connsiteX4" fmla="*/ 39764 w 108305"/>
                  <a:gd name="connsiteY4" fmla="*/ 300221 h 338582"/>
                  <a:gd name="connsiteX5" fmla="*/ 288 w 108305"/>
                  <a:gd name="connsiteY5" fmla="*/ 322996 h 338582"/>
                  <a:gd name="connsiteX6" fmla="*/ 288 w 108305"/>
                  <a:gd name="connsiteY6" fmla="*/ 338685 h 338582"/>
                  <a:gd name="connsiteX7" fmla="*/ 55959 w 108305"/>
                  <a:gd name="connsiteY7" fmla="*/ 337167 h 338582"/>
                  <a:gd name="connsiteX8" fmla="*/ 108594 w 108305"/>
                  <a:gd name="connsiteY8" fmla="*/ 338685 h 338582"/>
                  <a:gd name="connsiteX9" fmla="*/ 108594 w 108305"/>
                  <a:gd name="connsiteY9" fmla="*/ 322996 h 338582"/>
                  <a:gd name="connsiteX10" fmla="*/ 73167 w 108305"/>
                  <a:gd name="connsiteY10" fmla="*/ 300728 h 338582"/>
                  <a:gd name="connsiteX11" fmla="*/ 73167 w 108305"/>
                  <a:gd name="connsiteY11" fmla="*/ 114988 h 338582"/>
                  <a:gd name="connsiteX12" fmla="*/ 75191 w 108305"/>
                  <a:gd name="connsiteY12" fmla="*/ 26926 h 338582"/>
                  <a:gd name="connsiteX13" fmla="*/ 48368 w 108305"/>
                  <a:gd name="connsiteY13" fmla="*/ 103 h 338582"/>
                  <a:gd name="connsiteX14" fmla="*/ 21544 w 108305"/>
                  <a:gd name="connsiteY14" fmla="*/ 26926 h 338582"/>
                  <a:gd name="connsiteX15" fmla="*/ 48368 w 108305"/>
                  <a:gd name="connsiteY15" fmla="*/ 53750 h 338582"/>
                  <a:gd name="connsiteX16" fmla="*/ 75191 w 108305"/>
                  <a:gd name="connsiteY16" fmla="*/ 26926 h 33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305" h="338582">
                    <a:moveTo>
                      <a:pt x="73167" y="114988"/>
                    </a:moveTo>
                    <a:lnTo>
                      <a:pt x="2313" y="120555"/>
                    </a:lnTo>
                    <a:lnTo>
                      <a:pt x="2313" y="136244"/>
                    </a:lnTo>
                    <a:cubicBezTo>
                      <a:pt x="35209" y="136244"/>
                      <a:pt x="39764" y="139281"/>
                      <a:pt x="39764" y="164080"/>
                    </a:cubicBezTo>
                    <a:lnTo>
                      <a:pt x="39764" y="300221"/>
                    </a:lnTo>
                    <a:cubicBezTo>
                      <a:pt x="39764" y="322996"/>
                      <a:pt x="34197" y="322996"/>
                      <a:pt x="288" y="322996"/>
                    </a:cubicBezTo>
                    <a:lnTo>
                      <a:pt x="288" y="338685"/>
                    </a:lnTo>
                    <a:cubicBezTo>
                      <a:pt x="16483" y="338179"/>
                      <a:pt x="43813" y="337167"/>
                      <a:pt x="55959" y="337167"/>
                    </a:cubicBezTo>
                    <a:cubicBezTo>
                      <a:pt x="73673" y="337167"/>
                      <a:pt x="91386" y="338179"/>
                      <a:pt x="108594" y="338685"/>
                    </a:cubicBezTo>
                    <a:lnTo>
                      <a:pt x="108594" y="322996"/>
                    </a:lnTo>
                    <a:cubicBezTo>
                      <a:pt x="75191" y="322996"/>
                      <a:pt x="73167" y="320466"/>
                      <a:pt x="73167" y="300728"/>
                    </a:cubicBezTo>
                    <a:lnTo>
                      <a:pt x="73167" y="114988"/>
                    </a:lnTo>
                    <a:close/>
                    <a:moveTo>
                      <a:pt x="75191" y="26926"/>
                    </a:moveTo>
                    <a:cubicBezTo>
                      <a:pt x="75191" y="10731"/>
                      <a:pt x="62539" y="103"/>
                      <a:pt x="48368" y="103"/>
                    </a:cubicBezTo>
                    <a:cubicBezTo>
                      <a:pt x="32679" y="103"/>
                      <a:pt x="21544" y="13768"/>
                      <a:pt x="21544" y="26926"/>
                    </a:cubicBezTo>
                    <a:cubicBezTo>
                      <a:pt x="21544" y="40591"/>
                      <a:pt x="32679" y="53750"/>
                      <a:pt x="48368" y="53750"/>
                    </a:cubicBezTo>
                    <a:cubicBezTo>
                      <a:pt x="62539" y="53750"/>
                      <a:pt x="75191" y="43122"/>
                      <a:pt x="75191" y="26926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5648D817-D887-90C1-0729-A6EF7BC0241D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9934737" y="13407862"/>
                <a:ext cx="163977" cy="356801"/>
              </a:xfrm>
              <a:custGeom>
                <a:avLst/>
                <a:gdLst>
                  <a:gd name="connsiteX0" fmla="*/ 72157 w 163977"/>
                  <a:gd name="connsiteY0" fmla="*/ 138775 h 356801"/>
                  <a:gd name="connsiteX1" fmla="*/ 72157 w 163977"/>
                  <a:gd name="connsiteY1" fmla="*/ 80067 h 356801"/>
                  <a:gd name="connsiteX2" fmla="*/ 118719 w 163977"/>
                  <a:gd name="connsiteY2" fmla="*/ 11237 h 356801"/>
                  <a:gd name="connsiteX3" fmla="*/ 135420 w 163977"/>
                  <a:gd name="connsiteY3" fmla="*/ 14780 h 356801"/>
                  <a:gd name="connsiteX4" fmla="*/ 120237 w 163977"/>
                  <a:gd name="connsiteY4" fmla="*/ 36036 h 356801"/>
                  <a:gd name="connsiteX5" fmla="*/ 141999 w 163977"/>
                  <a:gd name="connsiteY5" fmla="*/ 57799 h 356801"/>
                  <a:gd name="connsiteX6" fmla="*/ 164268 w 163977"/>
                  <a:gd name="connsiteY6" fmla="*/ 35530 h 356801"/>
                  <a:gd name="connsiteX7" fmla="*/ 118719 w 163977"/>
                  <a:gd name="connsiteY7" fmla="*/ 103 h 356801"/>
                  <a:gd name="connsiteX8" fmla="*/ 40273 w 163977"/>
                  <a:gd name="connsiteY8" fmla="*/ 80573 h 356801"/>
                  <a:gd name="connsiteX9" fmla="*/ 40273 w 163977"/>
                  <a:gd name="connsiteY9" fmla="*/ 138775 h 356801"/>
                  <a:gd name="connsiteX10" fmla="*/ 291 w 163977"/>
                  <a:gd name="connsiteY10" fmla="*/ 138775 h 356801"/>
                  <a:gd name="connsiteX11" fmla="*/ 291 w 163977"/>
                  <a:gd name="connsiteY11" fmla="*/ 154464 h 356801"/>
                  <a:gd name="connsiteX12" fmla="*/ 40273 w 163977"/>
                  <a:gd name="connsiteY12" fmla="*/ 154464 h 356801"/>
                  <a:gd name="connsiteX13" fmla="*/ 40273 w 163977"/>
                  <a:gd name="connsiteY13" fmla="*/ 318441 h 356801"/>
                  <a:gd name="connsiteX14" fmla="*/ 797 w 163977"/>
                  <a:gd name="connsiteY14" fmla="*/ 341216 h 356801"/>
                  <a:gd name="connsiteX15" fmla="*/ 797 w 163977"/>
                  <a:gd name="connsiteY15" fmla="*/ 356905 h 356801"/>
                  <a:gd name="connsiteX16" fmla="*/ 58493 w 163977"/>
                  <a:gd name="connsiteY16" fmla="*/ 355387 h 356801"/>
                  <a:gd name="connsiteX17" fmla="*/ 122768 w 163977"/>
                  <a:gd name="connsiteY17" fmla="*/ 356905 h 356801"/>
                  <a:gd name="connsiteX18" fmla="*/ 122768 w 163977"/>
                  <a:gd name="connsiteY18" fmla="*/ 341216 h 356801"/>
                  <a:gd name="connsiteX19" fmla="*/ 112139 w 163977"/>
                  <a:gd name="connsiteY19" fmla="*/ 341216 h 356801"/>
                  <a:gd name="connsiteX20" fmla="*/ 73676 w 163977"/>
                  <a:gd name="connsiteY20" fmla="*/ 317429 h 356801"/>
                  <a:gd name="connsiteX21" fmla="*/ 73676 w 163977"/>
                  <a:gd name="connsiteY21" fmla="*/ 154464 h 356801"/>
                  <a:gd name="connsiteX22" fmla="*/ 131371 w 163977"/>
                  <a:gd name="connsiteY22" fmla="*/ 154464 h 356801"/>
                  <a:gd name="connsiteX23" fmla="*/ 131371 w 163977"/>
                  <a:gd name="connsiteY23" fmla="*/ 138775 h 356801"/>
                  <a:gd name="connsiteX24" fmla="*/ 72157 w 163977"/>
                  <a:gd name="connsiteY24" fmla="*/ 138775 h 356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3977" h="356801">
                    <a:moveTo>
                      <a:pt x="72157" y="138775"/>
                    </a:moveTo>
                    <a:lnTo>
                      <a:pt x="72157" y="80067"/>
                    </a:lnTo>
                    <a:cubicBezTo>
                      <a:pt x="72157" y="35530"/>
                      <a:pt x="96450" y="11237"/>
                      <a:pt x="118719" y="11237"/>
                    </a:cubicBezTo>
                    <a:cubicBezTo>
                      <a:pt x="120237" y="11237"/>
                      <a:pt x="127829" y="11237"/>
                      <a:pt x="135420" y="14780"/>
                    </a:cubicBezTo>
                    <a:cubicBezTo>
                      <a:pt x="129347" y="16804"/>
                      <a:pt x="120237" y="23384"/>
                      <a:pt x="120237" y="36036"/>
                    </a:cubicBezTo>
                    <a:cubicBezTo>
                      <a:pt x="120237" y="47676"/>
                      <a:pt x="128335" y="57799"/>
                      <a:pt x="141999" y="57799"/>
                    </a:cubicBezTo>
                    <a:cubicBezTo>
                      <a:pt x="156676" y="57799"/>
                      <a:pt x="164268" y="47676"/>
                      <a:pt x="164268" y="35530"/>
                    </a:cubicBezTo>
                    <a:cubicBezTo>
                      <a:pt x="164268" y="16804"/>
                      <a:pt x="145542" y="103"/>
                      <a:pt x="118719" y="103"/>
                    </a:cubicBezTo>
                    <a:cubicBezTo>
                      <a:pt x="83292" y="103"/>
                      <a:pt x="40273" y="26926"/>
                      <a:pt x="40273" y="80573"/>
                    </a:cubicBezTo>
                    <a:lnTo>
                      <a:pt x="40273" y="138775"/>
                    </a:lnTo>
                    <a:lnTo>
                      <a:pt x="291" y="138775"/>
                    </a:lnTo>
                    <a:lnTo>
                      <a:pt x="291" y="154464"/>
                    </a:lnTo>
                    <a:lnTo>
                      <a:pt x="40273" y="154464"/>
                    </a:lnTo>
                    <a:lnTo>
                      <a:pt x="40273" y="318441"/>
                    </a:lnTo>
                    <a:cubicBezTo>
                      <a:pt x="40273" y="341216"/>
                      <a:pt x="34706" y="341216"/>
                      <a:pt x="797" y="341216"/>
                    </a:cubicBezTo>
                    <a:lnTo>
                      <a:pt x="797" y="356905"/>
                    </a:lnTo>
                    <a:cubicBezTo>
                      <a:pt x="20535" y="356399"/>
                      <a:pt x="44322" y="355387"/>
                      <a:pt x="58493" y="355387"/>
                    </a:cubicBezTo>
                    <a:cubicBezTo>
                      <a:pt x="78737" y="355387"/>
                      <a:pt x="102523" y="355387"/>
                      <a:pt x="122768" y="356905"/>
                    </a:cubicBezTo>
                    <a:lnTo>
                      <a:pt x="122768" y="341216"/>
                    </a:lnTo>
                    <a:lnTo>
                      <a:pt x="112139" y="341216"/>
                    </a:lnTo>
                    <a:cubicBezTo>
                      <a:pt x="74688" y="341216"/>
                      <a:pt x="73676" y="335649"/>
                      <a:pt x="73676" y="317429"/>
                    </a:cubicBezTo>
                    <a:lnTo>
                      <a:pt x="73676" y="154464"/>
                    </a:lnTo>
                    <a:lnTo>
                      <a:pt x="131371" y="154464"/>
                    </a:lnTo>
                    <a:lnTo>
                      <a:pt x="131371" y="138775"/>
                    </a:lnTo>
                    <a:lnTo>
                      <a:pt x="72157" y="138775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1" name="Freeform 1030">
                <a:extLst>
                  <a:ext uri="{FF2B5EF4-FFF2-40B4-BE49-F238E27FC236}">
                    <a16:creationId xmlns:a16="http://schemas.microsoft.com/office/drawing/2014/main" id="{78F45C8A-AEFE-12CF-AABE-BBA72A77C855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20253526" y="13422033"/>
                <a:ext cx="344149" cy="342631"/>
              </a:xfrm>
              <a:custGeom>
                <a:avLst/>
                <a:gdLst>
                  <a:gd name="connsiteX0" fmla="*/ 204256 w 344149"/>
                  <a:gd name="connsiteY0" fmla="*/ 35530 h 342631"/>
                  <a:gd name="connsiteX1" fmla="*/ 215897 w 344149"/>
                  <a:gd name="connsiteY1" fmla="*/ 16804 h 342631"/>
                  <a:gd name="connsiteX2" fmla="*/ 247781 w 344149"/>
                  <a:gd name="connsiteY2" fmla="*/ 15792 h 342631"/>
                  <a:gd name="connsiteX3" fmla="*/ 321672 w 344149"/>
                  <a:gd name="connsiteY3" fmla="*/ 57292 h 342631"/>
                  <a:gd name="connsiteX4" fmla="*/ 317623 w 344149"/>
                  <a:gd name="connsiteY4" fmla="*/ 97781 h 342631"/>
                  <a:gd name="connsiteX5" fmla="*/ 316105 w 344149"/>
                  <a:gd name="connsiteY5" fmla="*/ 107397 h 342631"/>
                  <a:gd name="connsiteX6" fmla="*/ 322178 w 344149"/>
                  <a:gd name="connsiteY6" fmla="*/ 113976 h 342631"/>
                  <a:gd name="connsiteX7" fmla="*/ 329770 w 344149"/>
                  <a:gd name="connsiteY7" fmla="*/ 102336 h 342631"/>
                  <a:gd name="connsiteX8" fmla="*/ 343434 w 344149"/>
                  <a:gd name="connsiteY8" fmla="*/ 14274 h 342631"/>
                  <a:gd name="connsiteX9" fmla="*/ 344447 w 344149"/>
                  <a:gd name="connsiteY9" fmla="*/ 5670 h 342631"/>
                  <a:gd name="connsiteX10" fmla="*/ 330782 w 344149"/>
                  <a:gd name="connsiteY10" fmla="*/ 103 h 342631"/>
                  <a:gd name="connsiteX11" fmla="*/ 49895 w 344149"/>
                  <a:gd name="connsiteY11" fmla="*/ 103 h 342631"/>
                  <a:gd name="connsiteX12" fmla="*/ 33700 w 344149"/>
                  <a:gd name="connsiteY12" fmla="*/ 10225 h 342631"/>
                  <a:gd name="connsiteX13" fmla="*/ 3334 w 344149"/>
                  <a:gd name="connsiteY13" fmla="*/ 99299 h 342631"/>
                  <a:gd name="connsiteX14" fmla="*/ 297 w 344149"/>
                  <a:gd name="connsiteY14" fmla="*/ 108409 h 342631"/>
                  <a:gd name="connsiteX15" fmla="*/ 6370 w 344149"/>
                  <a:gd name="connsiteY15" fmla="*/ 113976 h 342631"/>
                  <a:gd name="connsiteX16" fmla="*/ 14974 w 344149"/>
                  <a:gd name="connsiteY16" fmla="*/ 103348 h 342631"/>
                  <a:gd name="connsiteX17" fmla="*/ 130365 w 344149"/>
                  <a:gd name="connsiteY17" fmla="*/ 15792 h 342631"/>
                  <a:gd name="connsiteX18" fmla="*/ 150103 w 344149"/>
                  <a:gd name="connsiteY18" fmla="*/ 15792 h 342631"/>
                  <a:gd name="connsiteX19" fmla="*/ 164274 w 344149"/>
                  <a:gd name="connsiteY19" fmla="*/ 21865 h 342631"/>
                  <a:gd name="connsiteX20" fmla="*/ 162250 w 344149"/>
                  <a:gd name="connsiteY20" fmla="*/ 32493 h 342631"/>
                  <a:gd name="connsiteX21" fmla="*/ 94432 w 344149"/>
                  <a:gd name="connsiteY21" fmla="*/ 302752 h 342631"/>
                  <a:gd name="connsiteX22" fmla="*/ 34206 w 344149"/>
                  <a:gd name="connsiteY22" fmla="*/ 327045 h 342631"/>
                  <a:gd name="connsiteX23" fmla="*/ 12950 w 344149"/>
                  <a:gd name="connsiteY23" fmla="*/ 336661 h 342631"/>
                  <a:gd name="connsiteX24" fmla="*/ 21554 w 344149"/>
                  <a:gd name="connsiteY24" fmla="*/ 342734 h 342631"/>
                  <a:gd name="connsiteX25" fmla="*/ 63054 w 344149"/>
                  <a:gd name="connsiteY25" fmla="*/ 341722 h 342631"/>
                  <a:gd name="connsiteX26" fmla="*/ 106073 w 344149"/>
                  <a:gd name="connsiteY26" fmla="*/ 341216 h 342631"/>
                  <a:gd name="connsiteX27" fmla="*/ 148079 w 344149"/>
                  <a:gd name="connsiteY27" fmla="*/ 341722 h 342631"/>
                  <a:gd name="connsiteX28" fmla="*/ 192110 w 344149"/>
                  <a:gd name="connsiteY28" fmla="*/ 342734 h 342631"/>
                  <a:gd name="connsiteX29" fmla="*/ 203244 w 344149"/>
                  <a:gd name="connsiteY29" fmla="*/ 332612 h 342631"/>
                  <a:gd name="connsiteX30" fmla="*/ 186037 w 344149"/>
                  <a:gd name="connsiteY30" fmla="*/ 327045 h 342631"/>
                  <a:gd name="connsiteX31" fmla="*/ 153646 w 344149"/>
                  <a:gd name="connsiteY31" fmla="*/ 326033 h 342631"/>
                  <a:gd name="connsiteX32" fmla="*/ 134920 w 344149"/>
                  <a:gd name="connsiteY32" fmla="*/ 314898 h 342631"/>
                  <a:gd name="connsiteX33" fmla="*/ 136945 w 344149"/>
                  <a:gd name="connsiteY33" fmla="*/ 304270 h 342631"/>
                  <a:gd name="connsiteX34" fmla="*/ 204256 w 344149"/>
                  <a:gd name="connsiteY34" fmla="*/ 35530 h 342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44149" h="342631">
                    <a:moveTo>
                      <a:pt x="204256" y="35530"/>
                    </a:moveTo>
                    <a:cubicBezTo>
                      <a:pt x="207799" y="21359"/>
                      <a:pt x="209823" y="18323"/>
                      <a:pt x="215897" y="16804"/>
                    </a:cubicBezTo>
                    <a:cubicBezTo>
                      <a:pt x="220452" y="15792"/>
                      <a:pt x="237153" y="15792"/>
                      <a:pt x="247781" y="15792"/>
                    </a:cubicBezTo>
                    <a:cubicBezTo>
                      <a:pt x="298897" y="15792"/>
                      <a:pt x="321672" y="17816"/>
                      <a:pt x="321672" y="57292"/>
                    </a:cubicBezTo>
                    <a:cubicBezTo>
                      <a:pt x="321672" y="64884"/>
                      <a:pt x="319648" y="84622"/>
                      <a:pt x="317623" y="97781"/>
                    </a:cubicBezTo>
                    <a:cubicBezTo>
                      <a:pt x="317117" y="99805"/>
                      <a:pt x="316105" y="105878"/>
                      <a:pt x="316105" y="107397"/>
                    </a:cubicBezTo>
                    <a:cubicBezTo>
                      <a:pt x="316105" y="110433"/>
                      <a:pt x="317623" y="113976"/>
                      <a:pt x="322178" y="113976"/>
                    </a:cubicBezTo>
                    <a:cubicBezTo>
                      <a:pt x="327745" y="113976"/>
                      <a:pt x="328757" y="109927"/>
                      <a:pt x="329770" y="102336"/>
                    </a:cubicBezTo>
                    <a:lnTo>
                      <a:pt x="343434" y="14274"/>
                    </a:lnTo>
                    <a:cubicBezTo>
                      <a:pt x="343941" y="12249"/>
                      <a:pt x="344447" y="7188"/>
                      <a:pt x="344447" y="5670"/>
                    </a:cubicBezTo>
                    <a:cubicBezTo>
                      <a:pt x="344447" y="103"/>
                      <a:pt x="339386" y="103"/>
                      <a:pt x="330782" y="103"/>
                    </a:cubicBezTo>
                    <a:lnTo>
                      <a:pt x="49895" y="103"/>
                    </a:lnTo>
                    <a:cubicBezTo>
                      <a:pt x="37749" y="103"/>
                      <a:pt x="37243" y="609"/>
                      <a:pt x="33700" y="10225"/>
                    </a:cubicBezTo>
                    <a:lnTo>
                      <a:pt x="3334" y="99299"/>
                    </a:lnTo>
                    <a:cubicBezTo>
                      <a:pt x="2828" y="100311"/>
                      <a:pt x="297" y="107397"/>
                      <a:pt x="297" y="108409"/>
                    </a:cubicBezTo>
                    <a:cubicBezTo>
                      <a:pt x="297" y="111445"/>
                      <a:pt x="2828" y="113976"/>
                      <a:pt x="6370" y="113976"/>
                    </a:cubicBezTo>
                    <a:cubicBezTo>
                      <a:pt x="11431" y="113976"/>
                      <a:pt x="11938" y="111445"/>
                      <a:pt x="14974" y="103348"/>
                    </a:cubicBezTo>
                    <a:cubicBezTo>
                      <a:pt x="42304" y="24902"/>
                      <a:pt x="55462" y="15792"/>
                      <a:pt x="130365" y="15792"/>
                    </a:cubicBezTo>
                    <a:lnTo>
                      <a:pt x="150103" y="15792"/>
                    </a:lnTo>
                    <a:cubicBezTo>
                      <a:pt x="164274" y="15792"/>
                      <a:pt x="164274" y="17816"/>
                      <a:pt x="164274" y="21865"/>
                    </a:cubicBezTo>
                    <a:cubicBezTo>
                      <a:pt x="164274" y="24902"/>
                      <a:pt x="162756" y="30975"/>
                      <a:pt x="162250" y="32493"/>
                    </a:cubicBezTo>
                    <a:lnTo>
                      <a:pt x="94432" y="302752"/>
                    </a:lnTo>
                    <a:cubicBezTo>
                      <a:pt x="89877" y="321478"/>
                      <a:pt x="88359" y="327045"/>
                      <a:pt x="34206" y="327045"/>
                    </a:cubicBezTo>
                    <a:cubicBezTo>
                      <a:pt x="15986" y="327045"/>
                      <a:pt x="12950" y="327045"/>
                      <a:pt x="12950" y="336661"/>
                    </a:cubicBezTo>
                    <a:cubicBezTo>
                      <a:pt x="12950" y="342734"/>
                      <a:pt x="18517" y="342734"/>
                      <a:pt x="21554" y="342734"/>
                    </a:cubicBezTo>
                    <a:cubicBezTo>
                      <a:pt x="35218" y="342734"/>
                      <a:pt x="49389" y="341722"/>
                      <a:pt x="63054" y="341722"/>
                    </a:cubicBezTo>
                    <a:cubicBezTo>
                      <a:pt x="77225" y="341722"/>
                      <a:pt x="91902" y="341216"/>
                      <a:pt x="106073" y="341216"/>
                    </a:cubicBezTo>
                    <a:cubicBezTo>
                      <a:pt x="120243" y="341216"/>
                      <a:pt x="134414" y="341722"/>
                      <a:pt x="148079" y="341722"/>
                    </a:cubicBezTo>
                    <a:cubicBezTo>
                      <a:pt x="162756" y="341722"/>
                      <a:pt x="177939" y="342734"/>
                      <a:pt x="192110" y="342734"/>
                    </a:cubicBezTo>
                    <a:cubicBezTo>
                      <a:pt x="197171" y="342734"/>
                      <a:pt x="203244" y="342734"/>
                      <a:pt x="203244" y="332612"/>
                    </a:cubicBezTo>
                    <a:cubicBezTo>
                      <a:pt x="203244" y="327045"/>
                      <a:pt x="199195" y="327045"/>
                      <a:pt x="186037" y="327045"/>
                    </a:cubicBezTo>
                    <a:cubicBezTo>
                      <a:pt x="173384" y="327045"/>
                      <a:pt x="166805" y="327045"/>
                      <a:pt x="153646" y="326033"/>
                    </a:cubicBezTo>
                    <a:cubicBezTo>
                      <a:pt x="138969" y="324514"/>
                      <a:pt x="134920" y="322996"/>
                      <a:pt x="134920" y="314898"/>
                    </a:cubicBezTo>
                    <a:cubicBezTo>
                      <a:pt x="134920" y="314392"/>
                      <a:pt x="134920" y="311862"/>
                      <a:pt x="136945" y="304270"/>
                    </a:cubicBezTo>
                    <a:lnTo>
                      <a:pt x="204256" y="35530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EA18D11A-B48D-1AED-374A-1F8B9ADEB830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16501672" y="14356801"/>
                <a:ext cx="309228" cy="20244"/>
              </a:xfrm>
              <a:custGeom>
                <a:avLst/>
                <a:gdLst>
                  <a:gd name="connsiteX0" fmla="*/ 291738 w 309228"/>
                  <a:gd name="connsiteY0" fmla="*/ 20361 h 20244"/>
                  <a:gd name="connsiteX1" fmla="*/ 309451 w 309228"/>
                  <a:gd name="connsiteY1" fmla="*/ 10239 h 20244"/>
                  <a:gd name="connsiteX2" fmla="*/ 291738 w 309228"/>
                  <a:gd name="connsiteY2" fmla="*/ 117 h 20244"/>
                  <a:gd name="connsiteX3" fmla="*/ 17936 w 309228"/>
                  <a:gd name="connsiteY3" fmla="*/ 117 h 20244"/>
                  <a:gd name="connsiteX4" fmla="*/ 223 w 309228"/>
                  <a:gd name="connsiteY4" fmla="*/ 10239 h 20244"/>
                  <a:gd name="connsiteX5" fmla="*/ 17936 w 309228"/>
                  <a:gd name="connsiteY5" fmla="*/ 20361 h 20244"/>
                  <a:gd name="connsiteX6" fmla="*/ 291738 w 309228"/>
                  <a:gd name="connsiteY6" fmla="*/ 20361 h 2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228" h="20244">
                    <a:moveTo>
                      <a:pt x="291738" y="20361"/>
                    </a:moveTo>
                    <a:cubicBezTo>
                      <a:pt x="300341" y="20361"/>
                      <a:pt x="309451" y="20361"/>
                      <a:pt x="309451" y="10239"/>
                    </a:cubicBezTo>
                    <a:cubicBezTo>
                      <a:pt x="309451" y="117"/>
                      <a:pt x="300341" y="117"/>
                      <a:pt x="291738" y="117"/>
                    </a:cubicBezTo>
                    <a:lnTo>
                      <a:pt x="17936" y="117"/>
                    </a:lnTo>
                    <a:cubicBezTo>
                      <a:pt x="9333" y="117"/>
                      <a:pt x="223" y="117"/>
                      <a:pt x="223" y="10239"/>
                    </a:cubicBezTo>
                    <a:cubicBezTo>
                      <a:pt x="223" y="20361"/>
                      <a:pt x="9333" y="20361"/>
                      <a:pt x="17936" y="20361"/>
                    </a:cubicBezTo>
                    <a:lnTo>
                      <a:pt x="291738" y="20361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CE3417D7-4197-3999-8CD7-A046C49E85E2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16881643" y="14136646"/>
                <a:ext cx="308216" cy="367936"/>
              </a:xfrm>
              <a:custGeom>
                <a:avLst/>
                <a:gdLst>
                  <a:gd name="connsiteX0" fmla="*/ 231 w 308216"/>
                  <a:gd name="connsiteY0" fmla="*/ 183832 h 367936"/>
                  <a:gd name="connsiteX1" fmla="*/ 176354 w 308216"/>
                  <a:gd name="connsiteY1" fmla="*/ 368053 h 367936"/>
                  <a:gd name="connsiteX2" fmla="*/ 308447 w 308216"/>
                  <a:gd name="connsiteY2" fmla="*/ 238997 h 367936"/>
                  <a:gd name="connsiteX3" fmla="*/ 301867 w 308216"/>
                  <a:gd name="connsiteY3" fmla="*/ 230394 h 367936"/>
                  <a:gd name="connsiteX4" fmla="*/ 295794 w 308216"/>
                  <a:gd name="connsiteY4" fmla="*/ 238491 h 367936"/>
                  <a:gd name="connsiteX5" fmla="*/ 182427 w 308216"/>
                  <a:gd name="connsiteY5" fmla="*/ 352364 h 367936"/>
                  <a:gd name="connsiteX6" fmla="*/ 52359 w 308216"/>
                  <a:gd name="connsiteY6" fmla="*/ 184338 h 367936"/>
                  <a:gd name="connsiteX7" fmla="*/ 181921 w 308216"/>
                  <a:gd name="connsiteY7" fmla="*/ 15806 h 367936"/>
                  <a:gd name="connsiteX8" fmla="*/ 292251 w 308216"/>
                  <a:gd name="connsiteY8" fmla="*/ 135753 h 367936"/>
                  <a:gd name="connsiteX9" fmla="*/ 300349 w 308216"/>
                  <a:gd name="connsiteY9" fmla="*/ 144356 h 367936"/>
                  <a:gd name="connsiteX10" fmla="*/ 308447 w 308216"/>
                  <a:gd name="connsiteY10" fmla="*/ 132210 h 367936"/>
                  <a:gd name="connsiteX11" fmla="*/ 308447 w 308216"/>
                  <a:gd name="connsiteY11" fmla="*/ 12264 h 367936"/>
                  <a:gd name="connsiteX12" fmla="*/ 302880 w 308216"/>
                  <a:gd name="connsiteY12" fmla="*/ 117 h 367936"/>
                  <a:gd name="connsiteX13" fmla="*/ 294782 w 308216"/>
                  <a:gd name="connsiteY13" fmla="*/ 6190 h 367936"/>
                  <a:gd name="connsiteX14" fmla="*/ 269477 w 308216"/>
                  <a:gd name="connsiteY14" fmla="*/ 43642 h 367936"/>
                  <a:gd name="connsiteX15" fmla="*/ 176354 w 308216"/>
                  <a:gd name="connsiteY15" fmla="*/ 117 h 367936"/>
                  <a:gd name="connsiteX16" fmla="*/ 231 w 308216"/>
                  <a:gd name="connsiteY16" fmla="*/ 183832 h 36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8216" h="367936">
                    <a:moveTo>
                      <a:pt x="231" y="183832"/>
                    </a:moveTo>
                    <a:cubicBezTo>
                      <a:pt x="231" y="288595"/>
                      <a:pt x="82219" y="368053"/>
                      <a:pt x="176354" y="368053"/>
                    </a:cubicBezTo>
                    <a:cubicBezTo>
                      <a:pt x="258849" y="368053"/>
                      <a:pt x="308447" y="297705"/>
                      <a:pt x="308447" y="238997"/>
                    </a:cubicBezTo>
                    <a:cubicBezTo>
                      <a:pt x="308447" y="233936"/>
                      <a:pt x="308447" y="230394"/>
                      <a:pt x="301867" y="230394"/>
                    </a:cubicBezTo>
                    <a:cubicBezTo>
                      <a:pt x="296300" y="230394"/>
                      <a:pt x="296300" y="233430"/>
                      <a:pt x="295794" y="238491"/>
                    </a:cubicBezTo>
                    <a:cubicBezTo>
                      <a:pt x="291745" y="310864"/>
                      <a:pt x="237592" y="352364"/>
                      <a:pt x="182427" y="352364"/>
                    </a:cubicBezTo>
                    <a:cubicBezTo>
                      <a:pt x="151555" y="352364"/>
                      <a:pt x="52359" y="335157"/>
                      <a:pt x="52359" y="184338"/>
                    </a:cubicBezTo>
                    <a:cubicBezTo>
                      <a:pt x="52359" y="33014"/>
                      <a:pt x="151049" y="15806"/>
                      <a:pt x="181921" y="15806"/>
                    </a:cubicBezTo>
                    <a:cubicBezTo>
                      <a:pt x="237086" y="15806"/>
                      <a:pt x="282129" y="61862"/>
                      <a:pt x="292251" y="135753"/>
                    </a:cubicBezTo>
                    <a:cubicBezTo>
                      <a:pt x="293264" y="142838"/>
                      <a:pt x="293264" y="144356"/>
                      <a:pt x="300349" y="144356"/>
                    </a:cubicBezTo>
                    <a:cubicBezTo>
                      <a:pt x="308447" y="144356"/>
                      <a:pt x="308447" y="142838"/>
                      <a:pt x="308447" y="132210"/>
                    </a:cubicBezTo>
                    <a:lnTo>
                      <a:pt x="308447" y="12264"/>
                    </a:lnTo>
                    <a:cubicBezTo>
                      <a:pt x="308447" y="3660"/>
                      <a:pt x="308447" y="117"/>
                      <a:pt x="302880" y="117"/>
                    </a:cubicBezTo>
                    <a:cubicBezTo>
                      <a:pt x="300855" y="117"/>
                      <a:pt x="298831" y="117"/>
                      <a:pt x="294782" y="6190"/>
                    </a:cubicBezTo>
                    <a:lnTo>
                      <a:pt x="269477" y="43642"/>
                    </a:lnTo>
                    <a:cubicBezTo>
                      <a:pt x="250751" y="25422"/>
                      <a:pt x="224940" y="117"/>
                      <a:pt x="176354" y="117"/>
                    </a:cubicBezTo>
                    <a:cubicBezTo>
                      <a:pt x="81713" y="117"/>
                      <a:pt x="231" y="80588"/>
                      <a:pt x="231" y="183832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2CFA56A2-1E84-64BE-67B3-ED0FE5E8C43D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17232992" y="14266714"/>
                <a:ext cx="224203" cy="232300"/>
              </a:xfrm>
              <a:custGeom>
                <a:avLst/>
                <a:gdLst>
                  <a:gd name="connsiteX0" fmla="*/ 224441 w 224203"/>
                  <a:gd name="connsiteY0" fmla="*/ 118545 h 232300"/>
                  <a:gd name="connsiteX1" fmla="*/ 112592 w 224203"/>
                  <a:gd name="connsiteY1" fmla="*/ 117 h 232300"/>
                  <a:gd name="connsiteX2" fmla="*/ 238 w 224203"/>
                  <a:gd name="connsiteY2" fmla="*/ 118545 h 232300"/>
                  <a:gd name="connsiteX3" fmla="*/ 112086 w 224203"/>
                  <a:gd name="connsiteY3" fmla="*/ 232418 h 232300"/>
                  <a:gd name="connsiteX4" fmla="*/ 224441 w 224203"/>
                  <a:gd name="connsiteY4" fmla="*/ 118545 h 232300"/>
                  <a:gd name="connsiteX5" fmla="*/ 112592 w 224203"/>
                  <a:gd name="connsiteY5" fmla="*/ 219766 h 232300"/>
                  <a:gd name="connsiteX6" fmla="*/ 54897 w 224203"/>
                  <a:gd name="connsiteY6" fmla="*/ 185857 h 232300"/>
                  <a:gd name="connsiteX7" fmla="*/ 42244 w 224203"/>
                  <a:gd name="connsiteY7" fmla="*/ 114496 h 232300"/>
                  <a:gd name="connsiteX8" fmla="*/ 54391 w 224203"/>
                  <a:gd name="connsiteY8" fmla="*/ 45160 h 232300"/>
                  <a:gd name="connsiteX9" fmla="*/ 112086 w 224203"/>
                  <a:gd name="connsiteY9" fmla="*/ 11251 h 232300"/>
                  <a:gd name="connsiteX10" fmla="*/ 169276 w 224203"/>
                  <a:gd name="connsiteY10" fmla="*/ 44148 h 232300"/>
                  <a:gd name="connsiteX11" fmla="*/ 182434 w 224203"/>
                  <a:gd name="connsiteY11" fmla="*/ 114496 h 232300"/>
                  <a:gd name="connsiteX12" fmla="*/ 171300 w 224203"/>
                  <a:gd name="connsiteY12" fmla="*/ 182314 h 232300"/>
                  <a:gd name="connsiteX13" fmla="*/ 112592 w 224203"/>
                  <a:gd name="connsiteY13" fmla="*/ 219766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203" h="232300">
                    <a:moveTo>
                      <a:pt x="224441" y="118545"/>
                    </a:moveTo>
                    <a:cubicBezTo>
                      <a:pt x="224441" y="53764"/>
                      <a:pt x="173831" y="117"/>
                      <a:pt x="112592" y="117"/>
                    </a:cubicBezTo>
                    <a:cubicBezTo>
                      <a:pt x="49330" y="117"/>
                      <a:pt x="238" y="55282"/>
                      <a:pt x="238" y="118545"/>
                    </a:cubicBezTo>
                    <a:cubicBezTo>
                      <a:pt x="238" y="183832"/>
                      <a:pt x="52872" y="232418"/>
                      <a:pt x="112086" y="232418"/>
                    </a:cubicBezTo>
                    <a:cubicBezTo>
                      <a:pt x="173325" y="232418"/>
                      <a:pt x="224441" y="182820"/>
                      <a:pt x="224441" y="118545"/>
                    </a:cubicBezTo>
                    <a:close/>
                    <a:moveTo>
                      <a:pt x="112592" y="219766"/>
                    </a:moveTo>
                    <a:cubicBezTo>
                      <a:pt x="90830" y="219766"/>
                      <a:pt x="68561" y="209137"/>
                      <a:pt x="54897" y="185857"/>
                    </a:cubicBezTo>
                    <a:cubicBezTo>
                      <a:pt x="42244" y="163588"/>
                      <a:pt x="42244" y="132716"/>
                      <a:pt x="42244" y="114496"/>
                    </a:cubicBezTo>
                    <a:cubicBezTo>
                      <a:pt x="42244" y="94758"/>
                      <a:pt x="42244" y="67429"/>
                      <a:pt x="54391" y="45160"/>
                    </a:cubicBezTo>
                    <a:cubicBezTo>
                      <a:pt x="68055" y="21880"/>
                      <a:pt x="91842" y="11251"/>
                      <a:pt x="112086" y="11251"/>
                    </a:cubicBezTo>
                    <a:cubicBezTo>
                      <a:pt x="134355" y="11251"/>
                      <a:pt x="156117" y="22386"/>
                      <a:pt x="169276" y="44148"/>
                    </a:cubicBezTo>
                    <a:cubicBezTo>
                      <a:pt x="182434" y="65911"/>
                      <a:pt x="182434" y="95264"/>
                      <a:pt x="182434" y="114496"/>
                    </a:cubicBezTo>
                    <a:cubicBezTo>
                      <a:pt x="182434" y="132716"/>
                      <a:pt x="182434" y="160046"/>
                      <a:pt x="171300" y="182314"/>
                    </a:cubicBezTo>
                    <a:cubicBezTo>
                      <a:pt x="160166" y="205089"/>
                      <a:pt x="137897" y="219766"/>
                      <a:pt x="112592" y="219766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69C38ACA-D718-D17D-E0EB-E254BF71935E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17488068" y="14269751"/>
                <a:ext cx="254569" cy="223697"/>
              </a:xfrm>
              <a:custGeom>
                <a:avLst/>
                <a:gdLst>
                  <a:gd name="connsiteX0" fmla="*/ 39719 w 254569"/>
                  <a:gd name="connsiteY0" fmla="*/ 49715 h 223697"/>
                  <a:gd name="connsiteX1" fmla="*/ 39719 w 254569"/>
                  <a:gd name="connsiteY1" fmla="*/ 185351 h 223697"/>
                  <a:gd name="connsiteX2" fmla="*/ 243 w 254569"/>
                  <a:gd name="connsiteY2" fmla="*/ 208125 h 223697"/>
                  <a:gd name="connsiteX3" fmla="*/ 243 w 254569"/>
                  <a:gd name="connsiteY3" fmla="*/ 223814 h 223697"/>
                  <a:gd name="connsiteX4" fmla="*/ 57432 w 254569"/>
                  <a:gd name="connsiteY4" fmla="*/ 222296 h 223697"/>
                  <a:gd name="connsiteX5" fmla="*/ 114116 w 254569"/>
                  <a:gd name="connsiteY5" fmla="*/ 223814 h 223697"/>
                  <a:gd name="connsiteX6" fmla="*/ 114116 w 254569"/>
                  <a:gd name="connsiteY6" fmla="*/ 208125 h 223697"/>
                  <a:gd name="connsiteX7" fmla="*/ 74640 w 254569"/>
                  <a:gd name="connsiteY7" fmla="*/ 185351 h 223697"/>
                  <a:gd name="connsiteX8" fmla="*/ 74640 w 254569"/>
                  <a:gd name="connsiteY8" fmla="*/ 92228 h 223697"/>
                  <a:gd name="connsiteX9" fmla="*/ 142964 w 254569"/>
                  <a:gd name="connsiteY9" fmla="*/ 11251 h 223697"/>
                  <a:gd name="connsiteX10" fmla="*/ 180415 w 254569"/>
                  <a:gd name="connsiteY10" fmla="*/ 67429 h 223697"/>
                  <a:gd name="connsiteX11" fmla="*/ 180415 w 254569"/>
                  <a:gd name="connsiteY11" fmla="*/ 185351 h 223697"/>
                  <a:gd name="connsiteX12" fmla="*/ 140939 w 254569"/>
                  <a:gd name="connsiteY12" fmla="*/ 208125 h 223697"/>
                  <a:gd name="connsiteX13" fmla="*/ 140939 w 254569"/>
                  <a:gd name="connsiteY13" fmla="*/ 223814 h 223697"/>
                  <a:gd name="connsiteX14" fmla="*/ 198129 w 254569"/>
                  <a:gd name="connsiteY14" fmla="*/ 222296 h 223697"/>
                  <a:gd name="connsiteX15" fmla="*/ 254812 w 254569"/>
                  <a:gd name="connsiteY15" fmla="*/ 223814 h 223697"/>
                  <a:gd name="connsiteX16" fmla="*/ 254812 w 254569"/>
                  <a:gd name="connsiteY16" fmla="*/ 208125 h 223697"/>
                  <a:gd name="connsiteX17" fmla="*/ 215336 w 254569"/>
                  <a:gd name="connsiteY17" fmla="*/ 192942 h 223697"/>
                  <a:gd name="connsiteX18" fmla="*/ 215336 w 254569"/>
                  <a:gd name="connsiteY18" fmla="*/ 96277 h 223697"/>
                  <a:gd name="connsiteX19" fmla="*/ 199647 w 254569"/>
                  <a:gd name="connsiteY19" fmla="*/ 18843 h 223697"/>
                  <a:gd name="connsiteX20" fmla="*/ 146506 w 254569"/>
                  <a:gd name="connsiteY20" fmla="*/ 117 h 223697"/>
                  <a:gd name="connsiteX21" fmla="*/ 71603 w 254569"/>
                  <a:gd name="connsiteY21" fmla="*/ 53258 h 223697"/>
                  <a:gd name="connsiteX22" fmla="*/ 71603 w 254569"/>
                  <a:gd name="connsiteY22" fmla="*/ 117 h 223697"/>
                  <a:gd name="connsiteX23" fmla="*/ 243 w 254569"/>
                  <a:gd name="connsiteY23" fmla="*/ 5684 h 223697"/>
                  <a:gd name="connsiteX24" fmla="*/ 243 w 254569"/>
                  <a:gd name="connsiteY24" fmla="*/ 21374 h 223697"/>
                  <a:gd name="connsiteX25" fmla="*/ 39719 w 254569"/>
                  <a:gd name="connsiteY25" fmla="*/ 49715 h 22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4569" h="223697">
                    <a:moveTo>
                      <a:pt x="39719" y="49715"/>
                    </a:moveTo>
                    <a:lnTo>
                      <a:pt x="39719" y="185351"/>
                    </a:lnTo>
                    <a:cubicBezTo>
                      <a:pt x="39719" y="208125"/>
                      <a:pt x="34152" y="208125"/>
                      <a:pt x="243" y="208125"/>
                    </a:cubicBezTo>
                    <a:lnTo>
                      <a:pt x="243" y="223814"/>
                    </a:lnTo>
                    <a:cubicBezTo>
                      <a:pt x="17956" y="223308"/>
                      <a:pt x="43768" y="222296"/>
                      <a:pt x="57432" y="222296"/>
                    </a:cubicBezTo>
                    <a:cubicBezTo>
                      <a:pt x="70591" y="222296"/>
                      <a:pt x="96908" y="223308"/>
                      <a:pt x="114116" y="223814"/>
                    </a:cubicBezTo>
                    <a:lnTo>
                      <a:pt x="114116" y="208125"/>
                    </a:lnTo>
                    <a:cubicBezTo>
                      <a:pt x="80207" y="208125"/>
                      <a:pt x="74640" y="208125"/>
                      <a:pt x="74640" y="185351"/>
                    </a:cubicBezTo>
                    <a:lnTo>
                      <a:pt x="74640" y="92228"/>
                    </a:lnTo>
                    <a:cubicBezTo>
                      <a:pt x="74640" y="39593"/>
                      <a:pt x="110573" y="11251"/>
                      <a:pt x="142964" y="11251"/>
                    </a:cubicBezTo>
                    <a:cubicBezTo>
                      <a:pt x="174848" y="11251"/>
                      <a:pt x="180415" y="38581"/>
                      <a:pt x="180415" y="67429"/>
                    </a:cubicBezTo>
                    <a:lnTo>
                      <a:pt x="180415" y="185351"/>
                    </a:lnTo>
                    <a:cubicBezTo>
                      <a:pt x="180415" y="208125"/>
                      <a:pt x="174848" y="208125"/>
                      <a:pt x="140939" y="208125"/>
                    </a:cubicBezTo>
                    <a:lnTo>
                      <a:pt x="140939" y="223814"/>
                    </a:lnTo>
                    <a:cubicBezTo>
                      <a:pt x="158653" y="223308"/>
                      <a:pt x="184464" y="222296"/>
                      <a:pt x="198129" y="222296"/>
                    </a:cubicBezTo>
                    <a:cubicBezTo>
                      <a:pt x="211287" y="222296"/>
                      <a:pt x="237605" y="223308"/>
                      <a:pt x="254812" y="223814"/>
                    </a:cubicBezTo>
                    <a:lnTo>
                      <a:pt x="254812" y="208125"/>
                    </a:lnTo>
                    <a:cubicBezTo>
                      <a:pt x="228495" y="208125"/>
                      <a:pt x="215842" y="208125"/>
                      <a:pt x="215336" y="192942"/>
                    </a:cubicBezTo>
                    <a:lnTo>
                      <a:pt x="215336" y="96277"/>
                    </a:lnTo>
                    <a:cubicBezTo>
                      <a:pt x="215336" y="52752"/>
                      <a:pt x="215336" y="37063"/>
                      <a:pt x="199647" y="18843"/>
                    </a:cubicBezTo>
                    <a:cubicBezTo>
                      <a:pt x="192562" y="10239"/>
                      <a:pt x="175860" y="117"/>
                      <a:pt x="146506" y="117"/>
                    </a:cubicBezTo>
                    <a:cubicBezTo>
                      <a:pt x="109561" y="117"/>
                      <a:pt x="85774" y="21880"/>
                      <a:pt x="71603" y="53258"/>
                    </a:cubicBezTo>
                    <a:lnTo>
                      <a:pt x="71603" y="117"/>
                    </a:lnTo>
                    <a:lnTo>
                      <a:pt x="243" y="5684"/>
                    </a:lnTo>
                    <a:lnTo>
                      <a:pt x="243" y="21374"/>
                    </a:lnTo>
                    <a:cubicBezTo>
                      <a:pt x="35670" y="21374"/>
                      <a:pt x="39719" y="24916"/>
                      <a:pt x="39719" y="49715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3DAB8FB4-FF6B-E37C-D80F-0100B529477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17766706" y="14136646"/>
                <a:ext cx="253051" cy="356801"/>
              </a:xfrm>
              <a:custGeom>
                <a:avLst/>
                <a:gdLst>
                  <a:gd name="connsiteX0" fmla="*/ 153597 w 253051"/>
                  <a:gd name="connsiteY0" fmla="*/ 154478 h 356801"/>
                  <a:gd name="connsiteX1" fmla="*/ 180421 w 253051"/>
                  <a:gd name="connsiteY1" fmla="*/ 181808 h 356801"/>
                  <a:gd name="connsiteX2" fmla="*/ 180421 w 253051"/>
                  <a:gd name="connsiteY2" fmla="*/ 318455 h 356801"/>
                  <a:gd name="connsiteX3" fmla="*/ 140945 w 253051"/>
                  <a:gd name="connsiteY3" fmla="*/ 341230 h 356801"/>
                  <a:gd name="connsiteX4" fmla="*/ 140945 w 253051"/>
                  <a:gd name="connsiteY4" fmla="*/ 356919 h 356801"/>
                  <a:gd name="connsiteX5" fmla="*/ 197122 w 253051"/>
                  <a:gd name="connsiteY5" fmla="*/ 355401 h 356801"/>
                  <a:gd name="connsiteX6" fmla="*/ 253299 w 253051"/>
                  <a:gd name="connsiteY6" fmla="*/ 356919 h 356801"/>
                  <a:gd name="connsiteX7" fmla="*/ 253299 w 253051"/>
                  <a:gd name="connsiteY7" fmla="*/ 341230 h 356801"/>
                  <a:gd name="connsiteX8" fmla="*/ 213823 w 253051"/>
                  <a:gd name="connsiteY8" fmla="*/ 318455 h 356801"/>
                  <a:gd name="connsiteX9" fmla="*/ 213823 w 253051"/>
                  <a:gd name="connsiteY9" fmla="*/ 132716 h 356801"/>
                  <a:gd name="connsiteX10" fmla="*/ 150054 w 253051"/>
                  <a:gd name="connsiteY10" fmla="*/ 137271 h 356801"/>
                  <a:gd name="connsiteX11" fmla="*/ 140945 w 253051"/>
                  <a:gd name="connsiteY11" fmla="*/ 138283 h 356801"/>
                  <a:gd name="connsiteX12" fmla="*/ 131835 w 253051"/>
                  <a:gd name="connsiteY12" fmla="*/ 138789 h 356801"/>
                  <a:gd name="connsiteX13" fmla="*/ 72115 w 253051"/>
                  <a:gd name="connsiteY13" fmla="*/ 138789 h 356801"/>
                  <a:gd name="connsiteX14" fmla="*/ 72115 w 253051"/>
                  <a:gd name="connsiteY14" fmla="*/ 81600 h 356801"/>
                  <a:gd name="connsiteX15" fmla="*/ 147018 w 253051"/>
                  <a:gd name="connsiteY15" fmla="*/ 11251 h 356801"/>
                  <a:gd name="connsiteX16" fmla="*/ 190543 w 253051"/>
                  <a:gd name="connsiteY16" fmla="*/ 27953 h 356801"/>
                  <a:gd name="connsiteX17" fmla="*/ 166756 w 253051"/>
                  <a:gd name="connsiteY17" fmla="*/ 51234 h 356801"/>
                  <a:gd name="connsiteX18" fmla="*/ 189530 w 253051"/>
                  <a:gd name="connsiteY18" fmla="*/ 74514 h 356801"/>
                  <a:gd name="connsiteX19" fmla="*/ 212811 w 253051"/>
                  <a:gd name="connsiteY19" fmla="*/ 51234 h 356801"/>
                  <a:gd name="connsiteX20" fmla="*/ 147524 w 253051"/>
                  <a:gd name="connsiteY20" fmla="*/ 117 h 356801"/>
                  <a:gd name="connsiteX21" fmla="*/ 40230 w 253051"/>
                  <a:gd name="connsiteY21" fmla="*/ 81094 h 356801"/>
                  <a:gd name="connsiteX22" fmla="*/ 40230 w 253051"/>
                  <a:gd name="connsiteY22" fmla="*/ 138789 h 356801"/>
                  <a:gd name="connsiteX23" fmla="*/ 248 w 253051"/>
                  <a:gd name="connsiteY23" fmla="*/ 138789 h 356801"/>
                  <a:gd name="connsiteX24" fmla="*/ 248 w 253051"/>
                  <a:gd name="connsiteY24" fmla="*/ 154478 h 356801"/>
                  <a:gd name="connsiteX25" fmla="*/ 40230 w 253051"/>
                  <a:gd name="connsiteY25" fmla="*/ 154478 h 356801"/>
                  <a:gd name="connsiteX26" fmla="*/ 40230 w 253051"/>
                  <a:gd name="connsiteY26" fmla="*/ 318455 h 356801"/>
                  <a:gd name="connsiteX27" fmla="*/ 754 w 253051"/>
                  <a:gd name="connsiteY27" fmla="*/ 341230 h 356801"/>
                  <a:gd name="connsiteX28" fmla="*/ 754 w 253051"/>
                  <a:gd name="connsiteY28" fmla="*/ 356919 h 356801"/>
                  <a:gd name="connsiteX29" fmla="*/ 56932 w 253051"/>
                  <a:gd name="connsiteY29" fmla="*/ 355401 h 356801"/>
                  <a:gd name="connsiteX30" fmla="*/ 113109 w 253051"/>
                  <a:gd name="connsiteY30" fmla="*/ 356919 h 356801"/>
                  <a:gd name="connsiteX31" fmla="*/ 113109 w 253051"/>
                  <a:gd name="connsiteY31" fmla="*/ 341230 h 356801"/>
                  <a:gd name="connsiteX32" fmla="*/ 73633 w 253051"/>
                  <a:gd name="connsiteY32" fmla="*/ 318455 h 356801"/>
                  <a:gd name="connsiteX33" fmla="*/ 73633 w 253051"/>
                  <a:gd name="connsiteY33" fmla="*/ 154478 h 356801"/>
                  <a:gd name="connsiteX34" fmla="*/ 153597 w 253051"/>
                  <a:gd name="connsiteY34" fmla="*/ 154478 h 356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53051" h="356801">
                    <a:moveTo>
                      <a:pt x="153597" y="154478"/>
                    </a:moveTo>
                    <a:cubicBezTo>
                      <a:pt x="176878" y="154478"/>
                      <a:pt x="180421" y="161058"/>
                      <a:pt x="180421" y="181808"/>
                    </a:cubicBezTo>
                    <a:lnTo>
                      <a:pt x="180421" y="318455"/>
                    </a:lnTo>
                    <a:cubicBezTo>
                      <a:pt x="180421" y="341230"/>
                      <a:pt x="174853" y="341230"/>
                      <a:pt x="140945" y="341230"/>
                    </a:cubicBezTo>
                    <a:lnTo>
                      <a:pt x="140945" y="356919"/>
                    </a:lnTo>
                    <a:cubicBezTo>
                      <a:pt x="157646" y="356413"/>
                      <a:pt x="184469" y="355401"/>
                      <a:pt x="197122" y="355401"/>
                    </a:cubicBezTo>
                    <a:cubicBezTo>
                      <a:pt x="209775" y="355401"/>
                      <a:pt x="234574" y="356413"/>
                      <a:pt x="253299" y="356919"/>
                    </a:cubicBezTo>
                    <a:lnTo>
                      <a:pt x="253299" y="341230"/>
                    </a:lnTo>
                    <a:cubicBezTo>
                      <a:pt x="219390" y="341230"/>
                      <a:pt x="213823" y="341230"/>
                      <a:pt x="213823" y="318455"/>
                    </a:cubicBezTo>
                    <a:lnTo>
                      <a:pt x="213823" y="132716"/>
                    </a:lnTo>
                    <a:lnTo>
                      <a:pt x="150054" y="137271"/>
                    </a:lnTo>
                    <a:cubicBezTo>
                      <a:pt x="141957" y="137777"/>
                      <a:pt x="141451" y="138283"/>
                      <a:pt x="140945" y="138283"/>
                    </a:cubicBezTo>
                    <a:cubicBezTo>
                      <a:pt x="139932" y="138789"/>
                      <a:pt x="138920" y="138789"/>
                      <a:pt x="131835" y="138789"/>
                    </a:cubicBezTo>
                    <a:lnTo>
                      <a:pt x="72115" y="138789"/>
                    </a:lnTo>
                    <a:lnTo>
                      <a:pt x="72115" y="81600"/>
                    </a:lnTo>
                    <a:cubicBezTo>
                      <a:pt x="72115" y="31496"/>
                      <a:pt x="115640" y="11251"/>
                      <a:pt x="147018" y="11251"/>
                    </a:cubicBezTo>
                    <a:cubicBezTo>
                      <a:pt x="162201" y="11251"/>
                      <a:pt x="180421" y="16312"/>
                      <a:pt x="190543" y="27953"/>
                    </a:cubicBezTo>
                    <a:cubicBezTo>
                      <a:pt x="169792" y="28965"/>
                      <a:pt x="166756" y="43136"/>
                      <a:pt x="166756" y="51234"/>
                    </a:cubicBezTo>
                    <a:cubicBezTo>
                      <a:pt x="166756" y="67935"/>
                      <a:pt x="179915" y="74514"/>
                      <a:pt x="189530" y="74514"/>
                    </a:cubicBezTo>
                    <a:cubicBezTo>
                      <a:pt x="201171" y="74514"/>
                      <a:pt x="212811" y="66417"/>
                      <a:pt x="212811" y="51234"/>
                    </a:cubicBezTo>
                    <a:cubicBezTo>
                      <a:pt x="212811" y="21374"/>
                      <a:pt x="184976" y="117"/>
                      <a:pt x="147524" y="117"/>
                    </a:cubicBezTo>
                    <a:cubicBezTo>
                      <a:pt x="100456" y="117"/>
                      <a:pt x="40230" y="25928"/>
                      <a:pt x="40230" y="81094"/>
                    </a:cubicBezTo>
                    <a:lnTo>
                      <a:pt x="40230" y="138789"/>
                    </a:lnTo>
                    <a:lnTo>
                      <a:pt x="248" y="138789"/>
                    </a:lnTo>
                    <a:lnTo>
                      <a:pt x="248" y="154478"/>
                    </a:lnTo>
                    <a:lnTo>
                      <a:pt x="40230" y="154478"/>
                    </a:lnTo>
                    <a:lnTo>
                      <a:pt x="40230" y="318455"/>
                    </a:lnTo>
                    <a:cubicBezTo>
                      <a:pt x="40230" y="341230"/>
                      <a:pt x="34663" y="341230"/>
                      <a:pt x="754" y="341230"/>
                    </a:cubicBezTo>
                    <a:lnTo>
                      <a:pt x="754" y="356919"/>
                    </a:lnTo>
                    <a:cubicBezTo>
                      <a:pt x="17456" y="356413"/>
                      <a:pt x="44279" y="355401"/>
                      <a:pt x="56932" y="355401"/>
                    </a:cubicBezTo>
                    <a:cubicBezTo>
                      <a:pt x="69584" y="355401"/>
                      <a:pt x="94383" y="356413"/>
                      <a:pt x="113109" y="356919"/>
                    </a:cubicBezTo>
                    <a:lnTo>
                      <a:pt x="113109" y="341230"/>
                    </a:lnTo>
                    <a:cubicBezTo>
                      <a:pt x="79200" y="341230"/>
                      <a:pt x="73633" y="341230"/>
                      <a:pt x="73633" y="318455"/>
                    </a:cubicBezTo>
                    <a:lnTo>
                      <a:pt x="73633" y="154478"/>
                    </a:lnTo>
                    <a:lnTo>
                      <a:pt x="153597" y="154478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89C22B75-6887-0360-D952-6485BB8D0139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18051417" y="14142213"/>
                <a:ext cx="249508" cy="356801"/>
              </a:xfrm>
              <a:custGeom>
                <a:avLst/>
                <a:gdLst>
                  <a:gd name="connsiteX0" fmla="*/ 175365 w 249508"/>
                  <a:gd name="connsiteY0" fmla="*/ 323517 h 356801"/>
                  <a:gd name="connsiteX1" fmla="*/ 175365 w 249508"/>
                  <a:gd name="connsiteY1" fmla="*/ 356919 h 356801"/>
                  <a:gd name="connsiteX2" fmla="*/ 249762 w 249508"/>
                  <a:gd name="connsiteY2" fmla="*/ 351352 h 356801"/>
                  <a:gd name="connsiteX3" fmla="*/ 249762 w 249508"/>
                  <a:gd name="connsiteY3" fmla="*/ 335663 h 356801"/>
                  <a:gd name="connsiteX4" fmla="*/ 210286 w 249508"/>
                  <a:gd name="connsiteY4" fmla="*/ 307321 h 356801"/>
                  <a:gd name="connsiteX5" fmla="*/ 210286 w 249508"/>
                  <a:gd name="connsiteY5" fmla="*/ 117 h 356801"/>
                  <a:gd name="connsiteX6" fmla="*/ 137407 w 249508"/>
                  <a:gd name="connsiteY6" fmla="*/ 5684 h 356801"/>
                  <a:gd name="connsiteX7" fmla="*/ 137407 w 249508"/>
                  <a:gd name="connsiteY7" fmla="*/ 21374 h 356801"/>
                  <a:gd name="connsiteX8" fmla="*/ 176883 w 249508"/>
                  <a:gd name="connsiteY8" fmla="*/ 49715 h 356801"/>
                  <a:gd name="connsiteX9" fmla="*/ 176883 w 249508"/>
                  <a:gd name="connsiteY9" fmla="*/ 159033 h 356801"/>
                  <a:gd name="connsiteX10" fmla="*/ 113115 w 249508"/>
                  <a:gd name="connsiteY10" fmla="*/ 127655 h 356801"/>
                  <a:gd name="connsiteX11" fmla="*/ 254 w 249508"/>
                  <a:gd name="connsiteY11" fmla="*/ 242540 h 356801"/>
                  <a:gd name="connsiteX12" fmla="*/ 107547 w 249508"/>
                  <a:gd name="connsiteY12" fmla="*/ 356919 h 356801"/>
                  <a:gd name="connsiteX13" fmla="*/ 175365 w 249508"/>
                  <a:gd name="connsiteY13" fmla="*/ 323517 h 356801"/>
                  <a:gd name="connsiteX14" fmla="*/ 175365 w 249508"/>
                  <a:gd name="connsiteY14" fmla="*/ 187881 h 356801"/>
                  <a:gd name="connsiteX15" fmla="*/ 175365 w 249508"/>
                  <a:gd name="connsiteY15" fmla="*/ 291632 h 356801"/>
                  <a:gd name="connsiteX16" fmla="*/ 169798 w 249508"/>
                  <a:gd name="connsiteY16" fmla="*/ 310358 h 356801"/>
                  <a:gd name="connsiteX17" fmla="*/ 110078 w 249508"/>
                  <a:gd name="connsiteY17" fmla="*/ 345785 h 356801"/>
                  <a:gd name="connsiteX18" fmla="*/ 56937 w 249508"/>
                  <a:gd name="connsiteY18" fmla="*/ 313394 h 356801"/>
                  <a:gd name="connsiteX19" fmla="*/ 42260 w 249508"/>
                  <a:gd name="connsiteY19" fmla="*/ 243046 h 356801"/>
                  <a:gd name="connsiteX20" fmla="*/ 57949 w 249508"/>
                  <a:gd name="connsiteY20" fmla="*/ 171180 h 356801"/>
                  <a:gd name="connsiteX21" fmla="*/ 115139 w 249508"/>
                  <a:gd name="connsiteY21" fmla="*/ 138789 h 356801"/>
                  <a:gd name="connsiteX22" fmla="*/ 169798 w 249508"/>
                  <a:gd name="connsiteY22" fmla="*/ 169155 h 356801"/>
                  <a:gd name="connsiteX23" fmla="*/ 175365 w 249508"/>
                  <a:gd name="connsiteY23" fmla="*/ 187881 h 356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9508" h="356801">
                    <a:moveTo>
                      <a:pt x="175365" y="323517"/>
                    </a:moveTo>
                    <a:lnTo>
                      <a:pt x="175365" y="356919"/>
                    </a:lnTo>
                    <a:lnTo>
                      <a:pt x="249762" y="351352"/>
                    </a:lnTo>
                    <a:lnTo>
                      <a:pt x="249762" y="335663"/>
                    </a:lnTo>
                    <a:cubicBezTo>
                      <a:pt x="214335" y="335663"/>
                      <a:pt x="210286" y="332120"/>
                      <a:pt x="210286" y="307321"/>
                    </a:cubicBezTo>
                    <a:lnTo>
                      <a:pt x="210286" y="117"/>
                    </a:lnTo>
                    <a:lnTo>
                      <a:pt x="137407" y="5684"/>
                    </a:lnTo>
                    <a:lnTo>
                      <a:pt x="137407" y="21374"/>
                    </a:lnTo>
                    <a:cubicBezTo>
                      <a:pt x="172835" y="21374"/>
                      <a:pt x="176883" y="24916"/>
                      <a:pt x="176883" y="49715"/>
                    </a:cubicBezTo>
                    <a:lnTo>
                      <a:pt x="176883" y="159033"/>
                    </a:lnTo>
                    <a:cubicBezTo>
                      <a:pt x="162206" y="140814"/>
                      <a:pt x="140444" y="127655"/>
                      <a:pt x="113115" y="127655"/>
                    </a:cubicBezTo>
                    <a:cubicBezTo>
                      <a:pt x="53394" y="127655"/>
                      <a:pt x="254" y="177253"/>
                      <a:pt x="254" y="242540"/>
                    </a:cubicBezTo>
                    <a:cubicBezTo>
                      <a:pt x="254" y="306815"/>
                      <a:pt x="49852" y="356919"/>
                      <a:pt x="107547" y="356919"/>
                    </a:cubicBezTo>
                    <a:cubicBezTo>
                      <a:pt x="139938" y="356919"/>
                      <a:pt x="162713" y="339712"/>
                      <a:pt x="175365" y="323517"/>
                    </a:cubicBezTo>
                    <a:close/>
                    <a:moveTo>
                      <a:pt x="175365" y="187881"/>
                    </a:moveTo>
                    <a:lnTo>
                      <a:pt x="175365" y="291632"/>
                    </a:lnTo>
                    <a:cubicBezTo>
                      <a:pt x="175365" y="300742"/>
                      <a:pt x="175365" y="301754"/>
                      <a:pt x="169798" y="310358"/>
                    </a:cubicBezTo>
                    <a:cubicBezTo>
                      <a:pt x="154615" y="334651"/>
                      <a:pt x="131840" y="345785"/>
                      <a:pt x="110078" y="345785"/>
                    </a:cubicBezTo>
                    <a:cubicBezTo>
                      <a:pt x="87303" y="345785"/>
                      <a:pt x="69084" y="332626"/>
                      <a:pt x="56937" y="313394"/>
                    </a:cubicBezTo>
                    <a:cubicBezTo>
                      <a:pt x="43779" y="292644"/>
                      <a:pt x="42260" y="263796"/>
                      <a:pt x="42260" y="243046"/>
                    </a:cubicBezTo>
                    <a:cubicBezTo>
                      <a:pt x="42260" y="224320"/>
                      <a:pt x="43272" y="193954"/>
                      <a:pt x="57949" y="171180"/>
                    </a:cubicBezTo>
                    <a:cubicBezTo>
                      <a:pt x="68578" y="155491"/>
                      <a:pt x="87809" y="138789"/>
                      <a:pt x="115139" y="138789"/>
                    </a:cubicBezTo>
                    <a:cubicBezTo>
                      <a:pt x="132852" y="138789"/>
                      <a:pt x="154109" y="146381"/>
                      <a:pt x="169798" y="169155"/>
                    </a:cubicBezTo>
                    <a:cubicBezTo>
                      <a:pt x="175365" y="177759"/>
                      <a:pt x="175365" y="178771"/>
                      <a:pt x="175365" y="187881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915DAA66-FF3E-66D2-893A-B4E8DA982DE6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18329550" y="14266714"/>
                <a:ext cx="195861" cy="232300"/>
              </a:xfrm>
              <a:custGeom>
                <a:avLst/>
                <a:gdLst>
                  <a:gd name="connsiteX0" fmla="*/ 42772 w 195861"/>
                  <a:gd name="connsiteY0" fmla="*/ 99313 h 232300"/>
                  <a:gd name="connsiteX1" fmla="*/ 105529 w 195861"/>
                  <a:gd name="connsiteY1" fmla="*/ 11251 h 232300"/>
                  <a:gd name="connsiteX2" fmla="*/ 162718 w 195861"/>
                  <a:gd name="connsiteY2" fmla="*/ 99313 h 232300"/>
                  <a:gd name="connsiteX3" fmla="*/ 42772 w 195861"/>
                  <a:gd name="connsiteY3" fmla="*/ 99313 h 232300"/>
                  <a:gd name="connsiteX4" fmla="*/ 42266 w 195861"/>
                  <a:gd name="connsiteY4" fmla="*/ 109941 h 232300"/>
                  <a:gd name="connsiteX5" fmla="*/ 183468 w 195861"/>
                  <a:gd name="connsiteY5" fmla="*/ 109941 h 232300"/>
                  <a:gd name="connsiteX6" fmla="*/ 196121 w 195861"/>
                  <a:gd name="connsiteY6" fmla="*/ 99313 h 232300"/>
                  <a:gd name="connsiteX7" fmla="*/ 105529 w 195861"/>
                  <a:gd name="connsiteY7" fmla="*/ 117 h 232300"/>
                  <a:gd name="connsiteX8" fmla="*/ 259 w 195861"/>
                  <a:gd name="connsiteY8" fmla="*/ 115509 h 232300"/>
                  <a:gd name="connsiteX9" fmla="*/ 111602 w 195861"/>
                  <a:gd name="connsiteY9" fmla="*/ 232418 h 232300"/>
                  <a:gd name="connsiteX10" fmla="*/ 196121 w 195861"/>
                  <a:gd name="connsiteY10" fmla="*/ 166625 h 232300"/>
                  <a:gd name="connsiteX11" fmla="*/ 189541 w 195861"/>
                  <a:gd name="connsiteY11" fmla="*/ 160552 h 232300"/>
                  <a:gd name="connsiteX12" fmla="*/ 182962 w 195861"/>
                  <a:gd name="connsiteY12" fmla="*/ 167637 h 232300"/>
                  <a:gd name="connsiteX13" fmla="*/ 114638 w 195861"/>
                  <a:gd name="connsiteY13" fmla="*/ 219766 h 232300"/>
                  <a:gd name="connsiteX14" fmla="*/ 57449 w 195861"/>
                  <a:gd name="connsiteY14" fmla="*/ 185857 h 232300"/>
                  <a:gd name="connsiteX15" fmla="*/ 42266 w 195861"/>
                  <a:gd name="connsiteY15" fmla="*/ 109941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5861" h="232300">
                    <a:moveTo>
                      <a:pt x="42772" y="99313"/>
                    </a:moveTo>
                    <a:cubicBezTo>
                      <a:pt x="45809" y="23904"/>
                      <a:pt x="88321" y="11251"/>
                      <a:pt x="105529" y="11251"/>
                    </a:cubicBezTo>
                    <a:cubicBezTo>
                      <a:pt x="157657" y="11251"/>
                      <a:pt x="162718" y="79575"/>
                      <a:pt x="162718" y="99313"/>
                    </a:cubicBezTo>
                    <a:lnTo>
                      <a:pt x="42772" y="99313"/>
                    </a:lnTo>
                    <a:close/>
                    <a:moveTo>
                      <a:pt x="42266" y="109941"/>
                    </a:moveTo>
                    <a:lnTo>
                      <a:pt x="183468" y="109941"/>
                    </a:lnTo>
                    <a:cubicBezTo>
                      <a:pt x="194603" y="109941"/>
                      <a:pt x="196121" y="109941"/>
                      <a:pt x="196121" y="99313"/>
                    </a:cubicBezTo>
                    <a:cubicBezTo>
                      <a:pt x="196121" y="49209"/>
                      <a:pt x="168791" y="117"/>
                      <a:pt x="105529" y="117"/>
                    </a:cubicBezTo>
                    <a:cubicBezTo>
                      <a:pt x="46821" y="117"/>
                      <a:pt x="259" y="52246"/>
                      <a:pt x="259" y="115509"/>
                    </a:cubicBezTo>
                    <a:cubicBezTo>
                      <a:pt x="259" y="183326"/>
                      <a:pt x="53400" y="232418"/>
                      <a:pt x="111602" y="232418"/>
                    </a:cubicBezTo>
                    <a:cubicBezTo>
                      <a:pt x="173346" y="232418"/>
                      <a:pt x="196121" y="176241"/>
                      <a:pt x="196121" y="166625"/>
                    </a:cubicBezTo>
                    <a:cubicBezTo>
                      <a:pt x="196121" y="161564"/>
                      <a:pt x="192072" y="160552"/>
                      <a:pt x="189541" y="160552"/>
                    </a:cubicBezTo>
                    <a:cubicBezTo>
                      <a:pt x="184987" y="160552"/>
                      <a:pt x="183974" y="163588"/>
                      <a:pt x="182962" y="167637"/>
                    </a:cubicBezTo>
                    <a:cubicBezTo>
                      <a:pt x="165249" y="219766"/>
                      <a:pt x="119699" y="219766"/>
                      <a:pt x="114638" y="219766"/>
                    </a:cubicBezTo>
                    <a:cubicBezTo>
                      <a:pt x="89333" y="219766"/>
                      <a:pt x="69089" y="204583"/>
                      <a:pt x="57449" y="185857"/>
                    </a:cubicBezTo>
                    <a:cubicBezTo>
                      <a:pt x="42266" y="161564"/>
                      <a:pt x="42266" y="128161"/>
                      <a:pt x="42266" y="109941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9" name="Freeform 1038">
                <a:extLst>
                  <a:ext uri="{FF2B5EF4-FFF2-40B4-BE49-F238E27FC236}">
                    <a16:creationId xmlns:a16="http://schemas.microsoft.com/office/drawing/2014/main" id="{7DF481FF-5313-57E0-B0D9-FFFAC62A1FED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18556509" y="14269751"/>
                <a:ext cx="254569" cy="223697"/>
              </a:xfrm>
              <a:custGeom>
                <a:avLst/>
                <a:gdLst>
                  <a:gd name="connsiteX0" fmla="*/ 39740 w 254569"/>
                  <a:gd name="connsiteY0" fmla="*/ 49715 h 223697"/>
                  <a:gd name="connsiteX1" fmla="*/ 39740 w 254569"/>
                  <a:gd name="connsiteY1" fmla="*/ 185351 h 223697"/>
                  <a:gd name="connsiteX2" fmla="*/ 264 w 254569"/>
                  <a:gd name="connsiteY2" fmla="*/ 208125 h 223697"/>
                  <a:gd name="connsiteX3" fmla="*/ 264 w 254569"/>
                  <a:gd name="connsiteY3" fmla="*/ 223814 h 223697"/>
                  <a:gd name="connsiteX4" fmla="*/ 57453 w 254569"/>
                  <a:gd name="connsiteY4" fmla="*/ 222296 h 223697"/>
                  <a:gd name="connsiteX5" fmla="*/ 114137 w 254569"/>
                  <a:gd name="connsiteY5" fmla="*/ 223814 h 223697"/>
                  <a:gd name="connsiteX6" fmla="*/ 114137 w 254569"/>
                  <a:gd name="connsiteY6" fmla="*/ 208125 h 223697"/>
                  <a:gd name="connsiteX7" fmla="*/ 74661 w 254569"/>
                  <a:gd name="connsiteY7" fmla="*/ 185351 h 223697"/>
                  <a:gd name="connsiteX8" fmla="*/ 74661 w 254569"/>
                  <a:gd name="connsiteY8" fmla="*/ 92228 h 223697"/>
                  <a:gd name="connsiteX9" fmla="*/ 142985 w 254569"/>
                  <a:gd name="connsiteY9" fmla="*/ 11251 h 223697"/>
                  <a:gd name="connsiteX10" fmla="*/ 180436 w 254569"/>
                  <a:gd name="connsiteY10" fmla="*/ 67429 h 223697"/>
                  <a:gd name="connsiteX11" fmla="*/ 180436 w 254569"/>
                  <a:gd name="connsiteY11" fmla="*/ 185351 h 223697"/>
                  <a:gd name="connsiteX12" fmla="*/ 140960 w 254569"/>
                  <a:gd name="connsiteY12" fmla="*/ 208125 h 223697"/>
                  <a:gd name="connsiteX13" fmla="*/ 140960 w 254569"/>
                  <a:gd name="connsiteY13" fmla="*/ 223814 h 223697"/>
                  <a:gd name="connsiteX14" fmla="*/ 198150 w 254569"/>
                  <a:gd name="connsiteY14" fmla="*/ 222296 h 223697"/>
                  <a:gd name="connsiteX15" fmla="*/ 254833 w 254569"/>
                  <a:gd name="connsiteY15" fmla="*/ 223814 h 223697"/>
                  <a:gd name="connsiteX16" fmla="*/ 254833 w 254569"/>
                  <a:gd name="connsiteY16" fmla="*/ 208125 h 223697"/>
                  <a:gd name="connsiteX17" fmla="*/ 215357 w 254569"/>
                  <a:gd name="connsiteY17" fmla="*/ 192942 h 223697"/>
                  <a:gd name="connsiteX18" fmla="*/ 215357 w 254569"/>
                  <a:gd name="connsiteY18" fmla="*/ 96277 h 223697"/>
                  <a:gd name="connsiteX19" fmla="*/ 199668 w 254569"/>
                  <a:gd name="connsiteY19" fmla="*/ 18843 h 223697"/>
                  <a:gd name="connsiteX20" fmla="*/ 146527 w 254569"/>
                  <a:gd name="connsiteY20" fmla="*/ 117 h 223697"/>
                  <a:gd name="connsiteX21" fmla="*/ 71624 w 254569"/>
                  <a:gd name="connsiteY21" fmla="*/ 53258 h 223697"/>
                  <a:gd name="connsiteX22" fmla="*/ 71624 w 254569"/>
                  <a:gd name="connsiteY22" fmla="*/ 117 h 223697"/>
                  <a:gd name="connsiteX23" fmla="*/ 264 w 254569"/>
                  <a:gd name="connsiteY23" fmla="*/ 5684 h 223697"/>
                  <a:gd name="connsiteX24" fmla="*/ 264 w 254569"/>
                  <a:gd name="connsiteY24" fmla="*/ 21374 h 223697"/>
                  <a:gd name="connsiteX25" fmla="*/ 39740 w 254569"/>
                  <a:gd name="connsiteY25" fmla="*/ 49715 h 22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4569" h="223697">
                    <a:moveTo>
                      <a:pt x="39740" y="49715"/>
                    </a:moveTo>
                    <a:lnTo>
                      <a:pt x="39740" y="185351"/>
                    </a:lnTo>
                    <a:cubicBezTo>
                      <a:pt x="39740" y="208125"/>
                      <a:pt x="34173" y="208125"/>
                      <a:pt x="264" y="208125"/>
                    </a:cubicBezTo>
                    <a:lnTo>
                      <a:pt x="264" y="223814"/>
                    </a:lnTo>
                    <a:cubicBezTo>
                      <a:pt x="17977" y="223308"/>
                      <a:pt x="43789" y="222296"/>
                      <a:pt x="57453" y="222296"/>
                    </a:cubicBezTo>
                    <a:cubicBezTo>
                      <a:pt x="70612" y="222296"/>
                      <a:pt x="96929" y="223308"/>
                      <a:pt x="114137" y="223814"/>
                    </a:cubicBezTo>
                    <a:lnTo>
                      <a:pt x="114137" y="208125"/>
                    </a:lnTo>
                    <a:cubicBezTo>
                      <a:pt x="80228" y="208125"/>
                      <a:pt x="74661" y="208125"/>
                      <a:pt x="74661" y="185351"/>
                    </a:cubicBezTo>
                    <a:lnTo>
                      <a:pt x="74661" y="92228"/>
                    </a:lnTo>
                    <a:cubicBezTo>
                      <a:pt x="74661" y="39593"/>
                      <a:pt x="110594" y="11251"/>
                      <a:pt x="142985" y="11251"/>
                    </a:cubicBezTo>
                    <a:cubicBezTo>
                      <a:pt x="174869" y="11251"/>
                      <a:pt x="180436" y="38581"/>
                      <a:pt x="180436" y="67429"/>
                    </a:cubicBezTo>
                    <a:lnTo>
                      <a:pt x="180436" y="185351"/>
                    </a:lnTo>
                    <a:cubicBezTo>
                      <a:pt x="180436" y="208125"/>
                      <a:pt x="174869" y="208125"/>
                      <a:pt x="140960" y="208125"/>
                    </a:cubicBezTo>
                    <a:lnTo>
                      <a:pt x="140960" y="223814"/>
                    </a:lnTo>
                    <a:cubicBezTo>
                      <a:pt x="158674" y="223308"/>
                      <a:pt x="184485" y="222296"/>
                      <a:pt x="198150" y="222296"/>
                    </a:cubicBezTo>
                    <a:cubicBezTo>
                      <a:pt x="211308" y="222296"/>
                      <a:pt x="237626" y="223308"/>
                      <a:pt x="254833" y="223814"/>
                    </a:cubicBezTo>
                    <a:lnTo>
                      <a:pt x="254833" y="208125"/>
                    </a:lnTo>
                    <a:cubicBezTo>
                      <a:pt x="228516" y="208125"/>
                      <a:pt x="215863" y="208125"/>
                      <a:pt x="215357" y="192942"/>
                    </a:cubicBezTo>
                    <a:lnTo>
                      <a:pt x="215357" y="96277"/>
                    </a:lnTo>
                    <a:cubicBezTo>
                      <a:pt x="215357" y="52752"/>
                      <a:pt x="215357" y="37063"/>
                      <a:pt x="199668" y="18843"/>
                    </a:cubicBezTo>
                    <a:cubicBezTo>
                      <a:pt x="192583" y="10239"/>
                      <a:pt x="175881" y="117"/>
                      <a:pt x="146527" y="117"/>
                    </a:cubicBezTo>
                    <a:cubicBezTo>
                      <a:pt x="109582" y="117"/>
                      <a:pt x="85795" y="21880"/>
                      <a:pt x="71624" y="53258"/>
                    </a:cubicBezTo>
                    <a:lnTo>
                      <a:pt x="71624" y="117"/>
                    </a:lnTo>
                    <a:lnTo>
                      <a:pt x="264" y="5684"/>
                    </a:lnTo>
                    <a:lnTo>
                      <a:pt x="264" y="21374"/>
                    </a:lnTo>
                    <a:cubicBezTo>
                      <a:pt x="35691" y="21374"/>
                      <a:pt x="39740" y="24916"/>
                      <a:pt x="39740" y="49715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8121C8D2-A31C-5AAD-CC1A-E5BDD6F31DBE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18838690" y="14266714"/>
                <a:ext cx="192824" cy="232300"/>
              </a:xfrm>
              <a:custGeom>
                <a:avLst/>
                <a:gdLst>
                  <a:gd name="connsiteX0" fmla="*/ 42276 w 192824"/>
                  <a:gd name="connsiteY0" fmla="*/ 116521 h 232300"/>
                  <a:gd name="connsiteX1" fmla="*/ 110599 w 192824"/>
                  <a:gd name="connsiteY1" fmla="*/ 12770 h 232300"/>
                  <a:gd name="connsiteX2" fmla="*/ 164752 w 192824"/>
                  <a:gd name="connsiteY2" fmla="*/ 31496 h 232300"/>
                  <a:gd name="connsiteX3" fmla="*/ 140966 w 192824"/>
                  <a:gd name="connsiteY3" fmla="*/ 54776 h 232300"/>
                  <a:gd name="connsiteX4" fmla="*/ 164246 w 192824"/>
                  <a:gd name="connsiteY4" fmla="*/ 78057 h 232300"/>
                  <a:gd name="connsiteX5" fmla="*/ 187527 w 192824"/>
                  <a:gd name="connsiteY5" fmla="*/ 54270 h 232300"/>
                  <a:gd name="connsiteX6" fmla="*/ 110093 w 192824"/>
                  <a:gd name="connsiteY6" fmla="*/ 117 h 232300"/>
                  <a:gd name="connsiteX7" fmla="*/ 269 w 192824"/>
                  <a:gd name="connsiteY7" fmla="*/ 117533 h 232300"/>
                  <a:gd name="connsiteX8" fmla="*/ 109081 w 192824"/>
                  <a:gd name="connsiteY8" fmla="*/ 232418 h 232300"/>
                  <a:gd name="connsiteX9" fmla="*/ 193094 w 192824"/>
                  <a:gd name="connsiteY9" fmla="*/ 166625 h 232300"/>
                  <a:gd name="connsiteX10" fmla="*/ 186515 w 192824"/>
                  <a:gd name="connsiteY10" fmla="*/ 161564 h 232300"/>
                  <a:gd name="connsiteX11" fmla="*/ 179935 w 192824"/>
                  <a:gd name="connsiteY11" fmla="*/ 166625 h 232300"/>
                  <a:gd name="connsiteX12" fmla="*/ 113636 w 192824"/>
                  <a:gd name="connsiteY12" fmla="*/ 219766 h 232300"/>
                  <a:gd name="connsiteX13" fmla="*/ 42276 w 192824"/>
                  <a:gd name="connsiteY13" fmla="*/ 116521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2824" h="232300">
                    <a:moveTo>
                      <a:pt x="42276" y="116521"/>
                    </a:moveTo>
                    <a:cubicBezTo>
                      <a:pt x="42276" y="34026"/>
                      <a:pt x="83776" y="12770"/>
                      <a:pt x="110599" y="12770"/>
                    </a:cubicBezTo>
                    <a:cubicBezTo>
                      <a:pt x="115154" y="12770"/>
                      <a:pt x="147039" y="13276"/>
                      <a:pt x="164752" y="31496"/>
                    </a:cubicBezTo>
                    <a:cubicBezTo>
                      <a:pt x="144002" y="33014"/>
                      <a:pt x="140966" y="48197"/>
                      <a:pt x="140966" y="54776"/>
                    </a:cubicBezTo>
                    <a:cubicBezTo>
                      <a:pt x="140966" y="67935"/>
                      <a:pt x="150075" y="78057"/>
                      <a:pt x="164246" y="78057"/>
                    </a:cubicBezTo>
                    <a:cubicBezTo>
                      <a:pt x="177405" y="78057"/>
                      <a:pt x="187527" y="69453"/>
                      <a:pt x="187527" y="54270"/>
                    </a:cubicBezTo>
                    <a:cubicBezTo>
                      <a:pt x="187527" y="19855"/>
                      <a:pt x="149063" y="117"/>
                      <a:pt x="110093" y="117"/>
                    </a:cubicBezTo>
                    <a:cubicBezTo>
                      <a:pt x="46831" y="117"/>
                      <a:pt x="269" y="54776"/>
                      <a:pt x="269" y="117533"/>
                    </a:cubicBezTo>
                    <a:cubicBezTo>
                      <a:pt x="269" y="182314"/>
                      <a:pt x="50373" y="232418"/>
                      <a:pt x="109081" y="232418"/>
                    </a:cubicBezTo>
                    <a:cubicBezTo>
                      <a:pt x="176899" y="232418"/>
                      <a:pt x="193094" y="171686"/>
                      <a:pt x="193094" y="166625"/>
                    </a:cubicBezTo>
                    <a:cubicBezTo>
                      <a:pt x="193094" y="161564"/>
                      <a:pt x="188033" y="161564"/>
                      <a:pt x="186515" y="161564"/>
                    </a:cubicBezTo>
                    <a:cubicBezTo>
                      <a:pt x="181960" y="161564"/>
                      <a:pt x="180948" y="163588"/>
                      <a:pt x="179935" y="166625"/>
                    </a:cubicBezTo>
                    <a:cubicBezTo>
                      <a:pt x="165259" y="213692"/>
                      <a:pt x="132362" y="219766"/>
                      <a:pt x="113636" y="219766"/>
                    </a:cubicBezTo>
                    <a:cubicBezTo>
                      <a:pt x="86813" y="219766"/>
                      <a:pt x="42276" y="198003"/>
                      <a:pt x="42276" y="116521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5465A79F-7561-3375-84A6-36FB13C049B8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19060588" y="14266714"/>
                <a:ext cx="195861" cy="232300"/>
              </a:xfrm>
              <a:custGeom>
                <a:avLst/>
                <a:gdLst>
                  <a:gd name="connsiteX0" fmla="*/ 42786 w 195861"/>
                  <a:gd name="connsiteY0" fmla="*/ 99313 h 232300"/>
                  <a:gd name="connsiteX1" fmla="*/ 105543 w 195861"/>
                  <a:gd name="connsiteY1" fmla="*/ 11251 h 232300"/>
                  <a:gd name="connsiteX2" fmla="*/ 162732 w 195861"/>
                  <a:gd name="connsiteY2" fmla="*/ 99313 h 232300"/>
                  <a:gd name="connsiteX3" fmla="*/ 42786 w 195861"/>
                  <a:gd name="connsiteY3" fmla="*/ 99313 h 232300"/>
                  <a:gd name="connsiteX4" fmla="*/ 42280 w 195861"/>
                  <a:gd name="connsiteY4" fmla="*/ 109941 h 232300"/>
                  <a:gd name="connsiteX5" fmla="*/ 183483 w 195861"/>
                  <a:gd name="connsiteY5" fmla="*/ 109941 h 232300"/>
                  <a:gd name="connsiteX6" fmla="*/ 196135 w 195861"/>
                  <a:gd name="connsiteY6" fmla="*/ 99313 h 232300"/>
                  <a:gd name="connsiteX7" fmla="*/ 105543 w 195861"/>
                  <a:gd name="connsiteY7" fmla="*/ 117 h 232300"/>
                  <a:gd name="connsiteX8" fmla="*/ 274 w 195861"/>
                  <a:gd name="connsiteY8" fmla="*/ 115509 h 232300"/>
                  <a:gd name="connsiteX9" fmla="*/ 111616 w 195861"/>
                  <a:gd name="connsiteY9" fmla="*/ 232418 h 232300"/>
                  <a:gd name="connsiteX10" fmla="*/ 196135 w 195861"/>
                  <a:gd name="connsiteY10" fmla="*/ 166625 h 232300"/>
                  <a:gd name="connsiteX11" fmla="*/ 189556 w 195861"/>
                  <a:gd name="connsiteY11" fmla="*/ 160552 h 232300"/>
                  <a:gd name="connsiteX12" fmla="*/ 182977 w 195861"/>
                  <a:gd name="connsiteY12" fmla="*/ 167637 h 232300"/>
                  <a:gd name="connsiteX13" fmla="*/ 114653 w 195861"/>
                  <a:gd name="connsiteY13" fmla="*/ 219766 h 232300"/>
                  <a:gd name="connsiteX14" fmla="*/ 57463 w 195861"/>
                  <a:gd name="connsiteY14" fmla="*/ 185857 h 232300"/>
                  <a:gd name="connsiteX15" fmla="*/ 42280 w 195861"/>
                  <a:gd name="connsiteY15" fmla="*/ 109941 h 23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5861" h="232300">
                    <a:moveTo>
                      <a:pt x="42786" y="99313"/>
                    </a:moveTo>
                    <a:cubicBezTo>
                      <a:pt x="45823" y="23904"/>
                      <a:pt x="88335" y="11251"/>
                      <a:pt x="105543" y="11251"/>
                    </a:cubicBezTo>
                    <a:cubicBezTo>
                      <a:pt x="157671" y="11251"/>
                      <a:pt x="162732" y="79575"/>
                      <a:pt x="162732" y="99313"/>
                    </a:cubicBezTo>
                    <a:lnTo>
                      <a:pt x="42786" y="99313"/>
                    </a:lnTo>
                    <a:close/>
                    <a:moveTo>
                      <a:pt x="42280" y="109941"/>
                    </a:moveTo>
                    <a:lnTo>
                      <a:pt x="183483" y="109941"/>
                    </a:lnTo>
                    <a:cubicBezTo>
                      <a:pt x="194617" y="109941"/>
                      <a:pt x="196135" y="109941"/>
                      <a:pt x="196135" y="99313"/>
                    </a:cubicBezTo>
                    <a:cubicBezTo>
                      <a:pt x="196135" y="49209"/>
                      <a:pt x="168806" y="117"/>
                      <a:pt x="105543" y="117"/>
                    </a:cubicBezTo>
                    <a:cubicBezTo>
                      <a:pt x="46835" y="117"/>
                      <a:pt x="274" y="52246"/>
                      <a:pt x="274" y="115509"/>
                    </a:cubicBezTo>
                    <a:cubicBezTo>
                      <a:pt x="274" y="183326"/>
                      <a:pt x="53414" y="232418"/>
                      <a:pt x="111616" y="232418"/>
                    </a:cubicBezTo>
                    <a:cubicBezTo>
                      <a:pt x="173361" y="232418"/>
                      <a:pt x="196135" y="176241"/>
                      <a:pt x="196135" y="166625"/>
                    </a:cubicBezTo>
                    <a:cubicBezTo>
                      <a:pt x="196135" y="161564"/>
                      <a:pt x="192086" y="160552"/>
                      <a:pt x="189556" y="160552"/>
                    </a:cubicBezTo>
                    <a:cubicBezTo>
                      <a:pt x="185001" y="160552"/>
                      <a:pt x="183989" y="163588"/>
                      <a:pt x="182977" y="167637"/>
                    </a:cubicBezTo>
                    <a:cubicBezTo>
                      <a:pt x="165263" y="219766"/>
                      <a:pt x="119714" y="219766"/>
                      <a:pt x="114653" y="219766"/>
                    </a:cubicBezTo>
                    <a:cubicBezTo>
                      <a:pt x="89348" y="219766"/>
                      <a:pt x="69104" y="204583"/>
                      <a:pt x="57463" y="185857"/>
                    </a:cubicBezTo>
                    <a:cubicBezTo>
                      <a:pt x="42280" y="161564"/>
                      <a:pt x="42280" y="128161"/>
                      <a:pt x="42280" y="109941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4690639-48A4-652E-05D8-9D48FA60447A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19794153" y="14154866"/>
                <a:ext cx="108305" cy="338582"/>
              </a:xfrm>
              <a:custGeom>
                <a:avLst/>
                <a:gdLst>
                  <a:gd name="connsiteX0" fmla="*/ 73167 w 108305"/>
                  <a:gd name="connsiteY0" fmla="*/ 115002 h 338582"/>
                  <a:gd name="connsiteX1" fmla="*/ 2313 w 108305"/>
                  <a:gd name="connsiteY1" fmla="*/ 120570 h 338582"/>
                  <a:gd name="connsiteX2" fmla="*/ 2313 w 108305"/>
                  <a:gd name="connsiteY2" fmla="*/ 136259 h 338582"/>
                  <a:gd name="connsiteX3" fmla="*/ 39764 w 108305"/>
                  <a:gd name="connsiteY3" fmla="*/ 164094 h 338582"/>
                  <a:gd name="connsiteX4" fmla="*/ 39764 w 108305"/>
                  <a:gd name="connsiteY4" fmla="*/ 300236 h 338582"/>
                  <a:gd name="connsiteX5" fmla="*/ 288 w 108305"/>
                  <a:gd name="connsiteY5" fmla="*/ 323010 h 338582"/>
                  <a:gd name="connsiteX6" fmla="*/ 288 w 108305"/>
                  <a:gd name="connsiteY6" fmla="*/ 338700 h 338582"/>
                  <a:gd name="connsiteX7" fmla="*/ 55959 w 108305"/>
                  <a:gd name="connsiteY7" fmla="*/ 337181 h 338582"/>
                  <a:gd name="connsiteX8" fmla="*/ 108594 w 108305"/>
                  <a:gd name="connsiteY8" fmla="*/ 338700 h 338582"/>
                  <a:gd name="connsiteX9" fmla="*/ 108594 w 108305"/>
                  <a:gd name="connsiteY9" fmla="*/ 323010 h 338582"/>
                  <a:gd name="connsiteX10" fmla="*/ 73167 w 108305"/>
                  <a:gd name="connsiteY10" fmla="*/ 300742 h 338582"/>
                  <a:gd name="connsiteX11" fmla="*/ 73167 w 108305"/>
                  <a:gd name="connsiteY11" fmla="*/ 115002 h 338582"/>
                  <a:gd name="connsiteX12" fmla="*/ 75191 w 108305"/>
                  <a:gd name="connsiteY12" fmla="*/ 26941 h 338582"/>
                  <a:gd name="connsiteX13" fmla="*/ 48368 w 108305"/>
                  <a:gd name="connsiteY13" fmla="*/ 117 h 338582"/>
                  <a:gd name="connsiteX14" fmla="*/ 21544 w 108305"/>
                  <a:gd name="connsiteY14" fmla="*/ 26941 h 338582"/>
                  <a:gd name="connsiteX15" fmla="*/ 48368 w 108305"/>
                  <a:gd name="connsiteY15" fmla="*/ 53764 h 338582"/>
                  <a:gd name="connsiteX16" fmla="*/ 75191 w 108305"/>
                  <a:gd name="connsiteY16" fmla="*/ 26941 h 33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305" h="338582">
                    <a:moveTo>
                      <a:pt x="73167" y="115002"/>
                    </a:moveTo>
                    <a:lnTo>
                      <a:pt x="2313" y="120570"/>
                    </a:lnTo>
                    <a:lnTo>
                      <a:pt x="2313" y="136259"/>
                    </a:lnTo>
                    <a:cubicBezTo>
                      <a:pt x="35209" y="136259"/>
                      <a:pt x="39764" y="139295"/>
                      <a:pt x="39764" y="164094"/>
                    </a:cubicBezTo>
                    <a:lnTo>
                      <a:pt x="39764" y="300236"/>
                    </a:lnTo>
                    <a:cubicBezTo>
                      <a:pt x="39764" y="323010"/>
                      <a:pt x="34197" y="323010"/>
                      <a:pt x="288" y="323010"/>
                    </a:cubicBezTo>
                    <a:lnTo>
                      <a:pt x="288" y="338700"/>
                    </a:lnTo>
                    <a:cubicBezTo>
                      <a:pt x="16483" y="338193"/>
                      <a:pt x="43813" y="337181"/>
                      <a:pt x="55959" y="337181"/>
                    </a:cubicBezTo>
                    <a:cubicBezTo>
                      <a:pt x="73673" y="337181"/>
                      <a:pt x="91386" y="338193"/>
                      <a:pt x="108594" y="338700"/>
                    </a:cubicBezTo>
                    <a:lnTo>
                      <a:pt x="108594" y="323010"/>
                    </a:lnTo>
                    <a:cubicBezTo>
                      <a:pt x="75191" y="323010"/>
                      <a:pt x="73167" y="320480"/>
                      <a:pt x="73167" y="300742"/>
                    </a:cubicBezTo>
                    <a:lnTo>
                      <a:pt x="73167" y="115002"/>
                    </a:lnTo>
                    <a:close/>
                    <a:moveTo>
                      <a:pt x="75191" y="26941"/>
                    </a:moveTo>
                    <a:cubicBezTo>
                      <a:pt x="75191" y="10745"/>
                      <a:pt x="62539" y="117"/>
                      <a:pt x="48368" y="117"/>
                    </a:cubicBezTo>
                    <a:cubicBezTo>
                      <a:pt x="32679" y="117"/>
                      <a:pt x="21544" y="13782"/>
                      <a:pt x="21544" y="26941"/>
                    </a:cubicBezTo>
                    <a:cubicBezTo>
                      <a:pt x="21544" y="40605"/>
                      <a:pt x="32679" y="53764"/>
                      <a:pt x="48368" y="53764"/>
                    </a:cubicBezTo>
                    <a:cubicBezTo>
                      <a:pt x="62539" y="53764"/>
                      <a:pt x="75191" y="43136"/>
                      <a:pt x="75191" y="26941"/>
                    </a:cubicBez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54CE4466-043D-541A-1836-358998AC98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19934737" y="14136646"/>
                <a:ext cx="163977" cy="356801"/>
              </a:xfrm>
              <a:custGeom>
                <a:avLst/>
                <a:gdLst>
                  <a:gd name="connsiteX0" fmla="*/ 72157 w 163977"/>
                  <a:gd name="connsiteY0" fmla="*/ 138789 h 356801"/>
                  <a:gd name="connsiteX1" fmla="*/ 72157 w 163977"/>
                  <a:gd name="connsiteY1" fmla="*/ 80081 h 356801"/>
                  <a:gd name="connsiteX2" fmla="*/ 118719 w 163977"/>
                  <a:gd name="connsiteY2" fmla="*/ 11251 h 356801"/>
                  <a:gd name="connsiteX3" fmla="*/ 135420 w 163977"/>
                  <a:gd name="connsiteY3" fmla="*/ 14794 h 356801"/>
                  <a:gd name="connsiteX4" fmla="*/ 120237 w 163977"/>
                  <a:gd name="connsiteY4" fmla="*/ 36050 h 356801"/>
                  <a:gd name="connsiteX5" fmla="*/ 141999 w 163977"/>
                  <a:gd name="connsiteY5" fmla="*/ 57813 h 356801"/>
                  <a:gd name="connsiteX6" fmla="*/ 164268 w 163977"/>
                  <a:gd name="connsiteY6" fmla="*/ 35544 h 356801"/>
                  <a:gd name="connsiteX7" fmla="*/ 118719 w 163977"/>
                  <a:gd name="connsiteY7" fmla="*/ 117 h 356801"/>
                  <a:gd name="connsiteX8" fmla="*/ 40273 w 163977"/>
                  <a:gd name="connsiteY8" fmla="*/ 80588 h 356801"/>
                  <a:gd name="connsiteX9" fmla="*/ 40273 w 163977"/>
                  <a:gd name="connsiteY9" fmla="*/ 138789 h 356801"/>
                  <a:gd name="connsiteX10" fmla="*/ 291 w 163977"/>
                  <a:gd name="connsiteY10" fmla="*/ 138789 h 356801"/>
                  <a:gd name="connsiteX11" fmla="*/ 291 w 163977"/>
                  <a:gd name="connsiteY11" fmla="*/ 154478 h 356801"/>
                  <a:gd name="connsiteX12" fmla="*/ 40273 w 163977"/>
                  <a:gd name="connsiteY12" fmla="*/ 154478 h 356801"/>
                  <a:gd name="connsiteX13" fmla="*/ 40273 w 163977"/>
                  <a:gd name="connsiteY13" fmla="*/ 318455 h 356801"/>
                  <a:gd name="connsiteX14" fmla="*/ 797 w 163977"/>
                  <a:gd name="connsiteY14" fmla="*/ 341230 h 356801"/>
                  <a:gd name="connsiteX15" fmla="*/ 797 w 163977"/>
                  <a:gd name="connsiteY15" fmla="*/ 356919 h 356801"/>
                  <a:gd name="connsiteX16" fmla="*/ 58493 w 163977"/>
                  <a:gd name="connsiteY16" fmla="*/ 355401 h 356801"/>
                  <a:gd name="connsiteX17" fmla="*/ 122768 w 163977"/>
                  <a:gd name="connsiteY17" fmla="*/ 356919 h 356801"/>
                  <a:gd name="connsiteX18" fmla="*/ 122768 w 163977"/>
                  <a:gd name="connsiteY18" fmla="*/ 341230 h 356801"/>
                  <a:gd name="connsiteX19" fmla="*/ 112139 w 163977"/>
                  <a:gd name="connsiteY19" fmla="*/ 341230 h 356801"/>
                  <a:gd name="connsiteX20" fmla="*/ 73676 w 163977"/>
                  <a:gd name="connsiteY20" fmla="*/ 317443 h 356801"/>
                  <a:gd name="connsiteX21" fmla="*/ 73676 w 163977"/>
                  <a:gd name="connsiteY21" fmla="*/ 154478 h 356801"/>
                  <a:gd name="connsiteX22" fmla="*/ 131371 w 163977"/>
                  <a:gd name="connsiteY22" fmla="*/ 154478 h 356801"/>
                  <a:gd name="connsiteX23" fmla="*/ 131371 w 163977"/>
                  <a:gd name="connsiteY23" fmla="*/ 138789 h 356801"/>
                  <a:gd name="connsiteX24" fmla="*/ 72157 w 163977"/>
                  <a:gd name="connsiteY24" fmla="*/ 138789 h 356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3977" h="356801">
                    <a:moveTo>
                      <a:pt x="72157" y="138789"/>
                    </a:moveTo>
                    <a:lnTo>
                      <a:pt x="72157" y="80081"/>
                    </a:lnTo>
                    <a:cubicBezTo>
                      <a:pt x="72157" y="35544"/>
                      <a:pt x="96450" y="11251"/>
                      <a:pt x="118719" y="11251"/>
                    </a:cubicBezTo>
                    <a:cubicBezTo>
                      <a:pt x="120237" y="11251"/>
                      <a:pt x="127829" y="11251"/>
                      <a:pt x="135420" y="14794"/>
                    </a:cubicBezTo>
                    <a:cubicBezTo>
                      <a:pt x="129347" y="16819"/>
                      <a:pt x="120237" y="23398"/>
                      <a:pt x="120237" y="36050"/>
                    </a:cubicBezTo>
                    <a:cubicBezTo>
                      <a:pt x="120237" y="47691"/>
                      <a:pt x="128335" y="57813"/>
                      <a:pt x="141999" y="57813"/>
                    </a:cubicBezTo>
                    <a:cubicBezTo>
                      <a:pt x="156676" y="57813"/>
                      <a:pt x="164268" y="47691"/>
                      <a:pt x="164268" y="35544"/>
                    </a:cubicBezTo>
                    <a:cubicBezTo>
                      <a:pt x="164268" y="16819"/>
                      <a:pt x="145542" y="117"/>
                      <a:pt x="118719" y="117"/>
                    </a:cubicBezTo>
                    <a:cubicBezTo>
                      <a:pt x="83292" y="117"/>
                      <a:pt x="40273" y="26941"/>
                      <a:pt x="40273" y="80588"/>
                    </a:cubicBezTo>
                    <a:lnTo>
                      <a:pt x="40273" y="138789"/>
                    </a:lnTo>
                    <a:lnTo>
                      <a:pt x="291" y="138789"/>
                    </a:lnTo>
                    <a:lnTo>
                      <a:pt x="291" y="154478"/>
                    </a:lnTo>
                    <a:lnTo>
                      <a:pt x="40273" y="154478"/>
                    </a:lnTo>
                    <a:lnTo>
                      <a:pt x="40273" y="318455"/>
                    </a:lnTo>
                    <a:cubicBezTo>
                      <a:pt x="40273" y="341230"/>
                      <a:pt x="34706" y="341230"/>
                      <a:pt x="797" y="341230"/>
                    </a:cubicBezTo>
                    <a:lnTo>
                      <a:pt x="797" y="356919"/>
                    </a:lnTo>
                    <a:cubicBezTo>
                      <a:pt x="20535" y="356413"/>
                      <a:pt x="44322" y="355401"/>
                      <a:pt x="58493" y="355401"/>
                    </a:cubicBezTo>
                    <a:cubicBezTo>
                      <a:pt x="78737" y="355401"/>
                      <a:pt x="102523" y="355401"/>
                      <a:pt x="122768" y="356919"/>
                    </a:cubicBezTo>
                    <a:lnTo>
                      <a:pt x="122768" y="341230"/>
                    </a:lnTo>
                    <a:lnTo>
                      <a:pt x="112139" y="341230"/>
                    </a:lnTo>
                    <a:cubicBezTo>
                      <a:pt x="74688" y="341230"/>
                      <a:pt x="73676" y="335663"/>
                      <a:pt x="73676" y="317443"/>
                    </a:cubicBezTo>
                    <a:lnTo>
                      <a:pt x="73676" y="154478"/>
                    </a:lnTo>
                    <a:lnTo>
                      <a:pt x="131371" y="154478"/>
                    </a:lnTo>
                    <a:lnTo>
                      <a:pt x="131371" y="138789"/>
                    </a:lnTo>
                    <a:lnTo>
                      <a:pt x="72157" y="138789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BE298C51-53E3-FF33-2463-0C798BC48EB6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20260611" y="14149299"/>
                <a:ext cx="359726" cy="344149"/>
              </a:xfrm>
              <a:custGeom>
                <a:avLst/>
                <a:gdLst>
                  <a:gd name="connsiteX0" fmla="*/ 134414 w 359726"/>
                  <a:gd name="connsiteY0" fmla="*/ 179783 h 344149"/>
                  <a:gd name="connsiteX1" fmla="*/ 183506 w 359726"/>
                  <a:gd name="connsiteY1" fmla="*/ 179783 h 344149"/>
                  <a:gd name="connsiteX2" fmla="*/ 225513 w 359726"/>
                  <a:gd name="connsiteY2" fmla="*/ 202558 h 344149"/>
                  <a:gd name="connsiteX3" fmla="*/ 221970 w 359726"/>
                  <a:gd name="connsiteY3" fmla="*/ 227357 h 344149"/>
                  <a:gd name="connsiteX4" fmla="*/ 220452 w 359726"/>
                  <a:gd name="connsiteY4" fmla="*/ 232924 h 344149"/>
                  <a:gd name="connsiteX5" fmla="*/ 226525 w 359726"/>
                  <a:gd name="connsiteY5" fmla="*/ 238997 h 344149"/>
                  <a:gd name="connsiteX6" fmla="*/ 234116 w 359726"/>
                  <a:gd name="connsiteY6" fmla="*/ 228369 h 344149"/>
                  <a:gd name="connsiteX7" fmla="*/ 261952 w 359726"/>
                  <a:gd name="connsiteY7" fmla="*/ 118545 h 344149"/>
                  <a:gd name="connsiteX8" fmla="*/ 263470 w 359726"/>
                  <a:gd name="connsiteY8" fmla="*/ 110447 h 344149"/>
                  <a:gd name="connsiteX9" fmla="*/ 257397 w 359726"/>
                  <a:gd name="connsiteY9" fmla="*/ 104880 h 344149"/>
                  <a:gd name="connsiteX10" fmla="*/ 249806 w 359726"/>
                  <a:gd name="connsiteY10" fmla="*/ 115509 h 344149"/>
                  <a:gd name="connsiteX11" fmla="*/ 184518 w 359726"/>
                  <a:gd name="connsiteY11" fmla="*/ 164094 h 344149"/>
                  <a:gd name="connsiteX12" fmla="*/ 138463 w 359726"/>
                  <a:gd name="connsiteY12" fmla="*/ 164094 h 344149"/>
                  <a:gd name="connsiteX13" fmla="*/ 170854 w 359726"/>
                  <a:gd name="connsiteY13" fmla="*/ 35544 h 344149"/>
                  <a:gd name="connsiteX14" fmla="*/ 198183 w 359726"/>
                  <a:gd name="connsiteY14" fmla="*/ 15806 h 344149"/>
                  <a:gd name="connsiteX15" fmla="*/ 264989 w 359726"/>
                  <a:gd name="connsiteY15" fmla="*/ 15806 h 344149"/>
                  <a:gd name="connsiteX16" fmla="*/ 338880 w 359726"/>
                  <a:gd name="connsiteY16" fmla="*/ 71478 h 344149"/>
                  <a:gd name="connsiteX17" fmla="*/ 337361 w 359726"/>
                  <a:gd name="connsiteY17" fmla="*/ 98807 h 344149"/>
                  <a:gd name="connsiteX18" fmla="*/ 336349 w 359726"/>
                  <a:gd name="connsiteY18" fmla="*/ 107917 h 344149"/>
                  <a:gd name="connsiteX19" fmla="*/ 342422 w 359726"/>
                  <a:gd name="connsiteY19" fmla="*/ 113990 h 344149"/>
                  <a:gd name="connsiteX20" fmla="*/ 349508 w 359726"/>
                  <a:gd name="connsiteY20" fmla="*/ 101338 h 344149"/>
                  <a:gd name="connsiteX21" fmla="*/ 359630 w 359726"/>
                  <a:gd name="connsiteY21" fmla="*/ 13782 h 344149"/>
                  <a:gd name="connsiteX22" fmla="*/ 345965 w 359726"/>
                  <a:gd name="connsiteY22" fmla="*/ 117 h 344149"/>
                  <a:gd name="connsiteX23" fmla="*/ 97975 w 359726"/>
                  <a:gd name="connsiteY23" fmla="*/ 117 h 344149"/>
                  <a:gd name="connsiteX24" fmla="*/ 82792 w 359726"/>
                  <a:gd name="connsiteY24" fmla="*/ 10239 h 344149"/>
                  <a:gd name="connsiteX25" fmla="*/ 96963 w 359726"/>
                  <a:gd name="connsiteY25" fmla="*/ 15806 h 344149"/>
                  <a:gd name="connsiteX26" fmla="*/ 129859 w 359726"/>
                  <a:gd name="connsiteY26" fmla="*/ 24916 h 344149"/>
                  <a:gd name="connsiteX27" fmla="*/ 127329 w 359726"/>
                  <a:gd name="connsiteY27" fmla="*/ 37063 h 344149"/>
                  <a:gd name="connsiteX28" fmla="*/ 60523 w 359726"/>
                  <a:gd name="connsiteY28" fmla="*/ 304791 h 344149"/>
                  <a:gd name="connsiteX29" fmla="*/ 14468 w 359726"/>
                  <a:gd name="connsiteY29" fmla="*/ 328577 h 344149"/>
                  <a:gd name="connsiteX30" fmla="*/ 297 w 359726"/>
                  <a:gd name="connsiteY30" fmla="*/ 338193 h 344149"/>
                  <a:gd name="connsiteX31" fmla="*/ 7889 w 359726"/>
                  <a:gd name="connsiteY31" fmla="*/ 344267 h 344149"/>
                  <a:gd name="connsiteX32" fmla="*/ 74694 w 359726"/>
                  <a:gd name="connsiteY32" fmla="*/ 342748 h 344149"/>
                  <a:gd name="connsiteX33" fmla="*/ 150103 w 359726"/>
                  <a:gd name="connsiteY33" fmla="*/ 344267 h 344149"/>
                  <a:gd name="connsiteX34" fmla="*/ 160732 w 359726"/>
                  <a:gd name="connsiteY34" fmla="*/ 334651 h 344149"/>
                  <a:gd name="connsiteX35" fmla="*/ 157695 w 359726"/>
                  <a:gd name="connsiteY35" fmla="*/ 329084 h 344149"/>
                  <a:gd name="connsiteX36" fmla="*/ 143524 w 359726"/>
                  <a:gd name="connsiteY36" fmla="*/ 328577 h 344149"/>
                  <a:gd name="connsiteX37" fmla="*/ 117207 w 359726"/>
                  <a:gd name="connsiteY37" fmla="*/ 327565 h 344149"/>
                  <a:gd name="connsiteX38" fmla="*/ 101012 w 359726"/>
                  <a:gd name="connsiteY38" fmla="*/ 317443 h 344149"/>
                  <a:gd name="connsiteX39" fmla="*/ 103036 w 359726"/>
                  <a:gd name="connsiteY39" fmla="*/ 305803 h 344149"/>
                  <a:gd name="connsiteX40" fmla="*/ 134414 w 359726"/>
                  <a:gd name="connsiteY40" fmla="*/ 179783 h 34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59726" h="344149">
                    <a:moveTo>
                      <a:pt x="134414" y="179783"/>
                    </a:moveTo>
                    <a:lnTo>
                      <a:pt x="183506" y="179783"/>
                    </a:lnTo>
                    <a:cubicBezTo>
                      <a:pt x="221464" y="179783"/>
                      <a:pt x="225513" y="187881"/>
                      <a:pt x="225513" y="202558"/>
                    </a:cubicBezTo>
                    <a:cubicBezTo>
                      <a:pt x="225513" y="206101"/>
                      <a:pt x="225513" y="212174"/>
                      <a:pt x="221970" y="227357"/>
                    </a:cubicBezTo>
                    <a:cubicBezTo>
                      <a:pt x="220958" y="229888"/>
                      <a:pt x="220452" y="231912"/>
                      <a:pt x="220452" y="232924"/>
                    </a:cubicBezTo>
                    <a:cubicBezTo>
                      <a:pt x="220452" y="236973"/>
                      <a:pt x="223488" y="238997"/>
                      <a:pt x="226525" y="238997"/>
                    </a:cubicBezTo>
                    <a:cubicBezTo>
                      <a:pt x="231586" y="238997"/>
                      <a:pt x="231586" y="237479"/>
                      <a:pt x="234116" y="228369"/>
                    </a:cubicBezTo>
                    <a:lnTo>
                      <a:pt x="261952" y="118545"/>
                    </a:lnTo>
                    <a:cubicBezTo>
                      <a:pt x="263470" y="112978"/>
                      <a:pt x="263470" y="111966"/>
                      <a:pt x="263470" y="110447"/>
                    </a:cubicBezTo>
                    <a:cubicBezTo>
                      <a:pt x="263470" y="109435"/>
                      <a:pt x="262458" y="104880"/>
                      <a:pt x="257397" y="104880"/>
                    </a:cubicBezTo>
                    <a:cubicBezTo>
                      <a:pt x="252336" y="104880"/>
                      <a:pt x="251830" y="107411"/>
                      <a:pt x="249806" y="115509"/>
                    </a:cubicBezTo>
                    <a:cubicBezTo>
                      <a:pt x="239177" y="154984"/>
                      <a:pt x="227537" y="164094"/>
                      <a:pt x="184518" y="164094"/>
                    </a:cubicBezTo>
                    <a:lnTo>
                      <a:pt x="138463" y="164094"/>
                    </a:lnTo>
                    <a:lnTo>
                      <a:pt x="170854" y="35544"/>
                    </a:lnTo>
                    <a:cubicBezTo>
                      <a:pt x="175409" y="17831"/>
                      <a:pt x="175915" y="15806"/>
                      <a:pt x="198183" y="15806"/>
                    </a:cubicBezTo>
                    <a:lnTo>
                      <a:pt x="264989" y="15806"/>
                    </a:lnTo>
                    <a:cubicBezTo>
                      <a:pt x="327239" y="15806"/>
                      <a:pt x="338880" y="32508"/>
                      <a:pt x="338880" y="71478"/>
                    </a:cubicBezTo>
                    <a:cubicBezTo>
                      <a:pt x="338880" y="83118"/>
                      <a:pt x="338880" y="85142"/>
                      <a:pt x="337361" y="98807"/>
                    </a:cubicBezTo>
                    <a:cubicBezTo>
                      <a:pt x="336349" y="105386"/>
                      <a:pt x="336349" y="106399"/>
                      <a:pt x="336349" y="107917"/>
                    </a:cubicBezTo>
                    <a:cubicBezTo>
                      <a:pt x="336349" y="110447"/>
                      <a:pt x="337867" y="113990"/>
                      <a:pt x="342422" y="113990"/>
                    </a:cubicBezTo>
                    <a:cubicBezTo>
                      <a:pt x="347989" y="113990"/>
                      <a:pt x="348495" y="110954"/>
                      <a:pt x="349508" y="101338"/>
                    </a:cubicBezTo>
                    <a:lnTo>
                      <a:pt x="359630" y="13782"/>
                    </a:lnTo>
                    <a:cubicBezTo>
                      <a:pt x="361148" y="117"/>
                      <a:pt x="358618" y="117"/>
                      <a:pt x="345965" y="117"/>
                    </a:cubicBezTo>
                    <a:lnTo>
                      <a:pt x="97975" y="117"/>
                    </a:lnTo>
                    <a:cubicBezTo>
                      <a:pt x="87853" y="117"/>
                      <a:pt x="82792" y="117"/>
                      <a:pt x="82792" y="10239"/>
                    </a:cubicBezTo>
                    <a:cubicBezTo>
                      <a:pt x="82792" y="15806"/>
                      <a:pt x="87347" y="15806"/>
                      <a:pt x="96963" y="15806"/>
                    </a:cubicBezTo>
                    <a:cubicBezTo>
                      <a:pt x="115689" y="15806"/>
                      <a:pt x="129859" y="15806"/>
                      <a:pt x="129859" y="24916"/>
                    </a:cubicBezTo>
                    <a:cubicBezTo>
                      <a:pt x="129859" y="26941"/>
                      <a:pt x="129859" y="27953"/>
                      <a:pt x="127329" y="37063"/>
                    </a:cubicBezTo>
                    <a:lnTo>
                      <a:pt x="60523" y="304791"/>
                    </a:lnTo>
                    <a:cubicBezTo>
                      <a:pt x="55462" y="324529"/>
                      <a:pt x="54450" y="328577"/>
                      <a:pt x="14468" y="328577"/>
                    </a:cubicBezTo>
                    <a:cubicBezTo>
                      <a:pt x="5864" y="328577"/>
                      <a:pt x="297" y="328577"/>
                      <a:pt x="297" y="338193"/>
                    </a:cubicBezTo>
                    <a:cubicBezTo>
                      <a:pt x="297" y="344267"/>
                      <a:pt x="6370" y="344267"/>
                      <a:pt x="7889" y="344267"/>
                    </a:cubicBezTo>
                    <a:cubicBezTo>
                      <a:pt x="22566" y="344267"/>
                      <a:pt x="60017" y="342748"/>
                      <a:pt x="74694" y="342748"/>
                    </a:cubicBezTo>
                    <a:cubicBezTo>
                      <a:pt x="91396" y="342748"/>
                      <a:pt x="133402" y="344267"/>
                      <a:pt x="150103" y="344267"/>
                    </a:cubicBezTo>
                    <a:cubicBezTo>
                      <a:pt x="154658" y="344267"/>
                      <a:pt x="160732" y="344267"/>
                      <a:pt x="160732" y="334651"/>
                    </a:cubicBezTo>
                    <a:cubicBezTo>
                      <a:pt x="160732" y="330602"/>
                      <a:pt x="157695" y="329590"/>
                      <a:pt x="157695" y="329084"/>
                    </a:cubicBezTo>
                    <a:cubicBezTo>
                      <a:pt x="156177" y="328577"/>
                      <a:pt x="155164" y="328577"/>
                      <a:pt x="143524" y="328577"/>
                    </a:cubicBezTo>
                    <a:cubicBezTo>
                      <a:pt x="132390" y="328577"/>
                      <a:pt x="129859" y="328577"/>
                      <a:pt x="117207" y="327565"/>
                    </a:cubicBezTo>
                    <a:cubicBezTo>
                      <a:pt x="102530" y="326047"/>
                      <a:pt x="101012" y="324023"/>
                      <a:pt x="101012" y="317443"/>
                    </a:cubicBezTo>
                    <a:cubicBezTo>
                      <a:pt x="101012" y="316431"/>
                      <a:pt x="101012" y="313394"/>
                      <a:pt x="103036" y="305803"/>
                    </a:cubicBezTo>
                    <a:lnTo>
                      <a:pt x="134414" y="179783"/>
                    </a:lnTo>
                    <a:close/>
                  </a:path>
                </a:pathLst>
              </a:custGeom>
              <a:grpFill/>
              <a:ln w="508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47801" y="230010"/>
            <a:ext cx="16180997" cy="1250100"/>
            <a:chOff x="1447801" y="230010"/>
            <a:chExt cx="16180997" cy="1250100"/>
          </a:xfrm>
        </p:grpSpPr>
        <p:sp>
          <p:nvSpPr>
            <p:cNvPr id="5" name="矩形 17"/>
            <p:cNvSpPr/>
            <p:nvPr/>
          </p:nvSpPr>
          <p:spPr>
            <a:xfrm>
              <a:off x="1600200" y="230010"/>
              <a:ext cx="16028598" cy="1250100"/>
            </a:xfrm>
            <a:prstGeom prst="rect">
              <a:avLst/>
            </a:prstGeom>
            <a:solidFill>
              <a:srgbClr val="00876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18"/>
            <p:cNvSpPr/>
            <p:nvPr/>
          </p:nvSpPr>
          <p:spPr>
            <a:xfrm>
              <a:off x="1447801" y="230010"/>
              <a:ext cx="152399" cy="1250100"/>
            </a:xfrm>
            <a:prstGeom prst="rect">
              <a:avLst/>
            </a:prstGeom>
            <a:solidFill>
              <a:srgbClr val="005840"/>
            </a:solidFill>
            <a:ln>
              <a:solidFill>
                <a:srgbClr val="005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1600200" y="445709"/>
              <a:ext cx="15970905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5840"/>
                  </a:solidFill>
                  <a:latin typeface="American Typewriter Semibold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Data Alignment</a:t>
              </a:r>
              <a:endParaRPr lang="zh-CN" altLang="en-US" sz="4400" b="1" dirty="0">
                <a:solidFill>
                  <a:srgbClr val="005840"/>
                </a:solidFill>
                <a:latin typeface="American Typewriter Semibold" panose="02090604020004020304" pitchFamily="18" charset="77"/>
                <a:ea typeface="Microsoft YaHei UI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266700"/>
            <a:ext cx="762001" cy="547688"/>
          </a:xfrm>
        </p:spPr>
        <p:txBody>
          <a:bodyPr/>
          <a:lstStyle/>
          <a:p>
            <a:fld id="{00959D7E-4421-8848-A1EF-3F473CBB53E3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2" name="Flowchart: Document 8"/>
          <p:cNvSpPr/>
          <p:nvPr/>
        </p:nvSpPr>
        <p:spPr>
          <a:xfrm>
            <a:off x="2514600" y="2781300"/>
            <a:ext cx="3193415" cy="1868170"/>
          </a:xfrm>
          <a:prstGeom prst="flowChartDocument">
            <a:avLst/>
          </a:prstGeom>
          <a:solidFill>
            <a:srgbClr val="F0FDFD"/>
          </a:solidFill>
          <a:ln>
            <a:solidFill>
              <a:srgbClr val="0058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zh-CN" sz="1400" noProof="0" dirty="0">
              <a:solidFill>
                <a:srgbClr val="005840"/>
              </a:solidFill>
              <a:latin typeface="American Typewriter" panose="02090604020004020304" pitchFamily="18" charset="77"/>
              <a:ea typeface="Verdana" panose="020B0604030504040204" pitchFamily="34" charset="0"/>
              <a:cs typeface="Verdana" panose="020B0604030504040204" pitchFamily="34" charset="0"/>
              <a:sym typeface="+mn-ea"/>
            </a:endParaRPr>
          </a:p>
          <a:p>
            <a:pPr algn="l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"Source: Guardian"</a:t>
            </a:r>
          </a:p>
          <a:p>
            <a:pPr algn="l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"Source: L´Equipe"</a:t>
            </a:r>
          </a:p>
          <a:p>
            <a:pPr algn="l" fontAlgn="auto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"www1.bbc.com" </a:t>
            </a:r>
          </a:p>
        </p:txBody>
      </p:sp>
      <p:sp>
        <p:nvSpPr>
          <p:cNvPr id="4" name="文本框 5"/>
          <p:cNvSpPr txBox="1"/>
          <p:nvPr/>
        </p:nvSpPr>
        <p:spPr>
          <a:xfrm>
            <a:off x="1447800" y="1745298"/>
            <a:ext cx="8575040" cy="70675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altLang="zh-CN" sz="40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A. Source URL alignment</a:t>
            </a:r>
          </a:p>
        </p:txBody>
      </p:sp>
      <p:sp>
        <p:nvSpPr>
          <p:cNvPr id="9" name="Flowchart: Document 9"/>
          <p:cNvSpPr/>
          <p:nvPr/>
        </p:nvSpPr>
        <p:spPr>
          <a:xfrm>
            <a:off x="11582400" y="2718435"/>
            <a:ext cx="4997450" cy="1994535"/>
          </a:xfrm>
          <a:prstGeom prst="flowChartDocument">
            <a:avLst/>
          </a:prstGeom>
          <a:solidFill>
            <a:srgbClr val="F0FDFD"/>
          </a:solidFill>
          <a:ln>
            <a:solidFill>
              <a:srgbClr val="0058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</a:t>
            </a:r>
          </a:p>
          <a:p>
            <a:pPr algn="l" fontAlgn="auto">
              <a:spcBef>
                <a:spcPts val="1200"/>
              </a:spcBef>
              <a:spcAft>
                <a:spcPts val="0"/>
              </a:spcAft>
            </a:pPr>
            <a:r>
              <a:rPr lang="en-US" altLang="zh-CN" sz="2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"https://www.theguardian.com"</a:t>
            </a:r>
          </a:p>
          <a:p>
            <a:pPr algn="l" fontAlgn="auto">
              <a:spcBef>
                <a:spcPts val="1200"/>
              </a:spcBef>
              <a:spcAft>
                <a:spcPts val="0"/>
              </a:spcAft>
            </a:pPr>
            <a:r>
              <a:rPr lang="en-US" altLang="zh-CN" sz="2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"https://www.lequipe.fr"</a:t>
            </a:r>
          </a:p>
          <a:p>
            <a:pPr algn="l" fontAlgn="auto">
              <a:spcBef>
                <a:spcPts val="1200"/>
              </a:spcBef>
              <a:spcAft>
                <a:spcPts val="0"/>
              </a:spcAft>
            </a:pPr>
            <a:r>
              <a:rPr lang="en-US" altLang="zh-CN" sz="2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 "https://www.bbc.com"</a:t>
            </a:r>
          </a:p>
        </p:txBody>
      </p:sp>
      <p:sp>
        <p:nvSpPr>
          <p:cNvPr id="11" name="文本框 5"/>
          <p:cNvSpPr txBox="1"/>
          <p:nvPr/>
        </p:nvSpPr>
        <p:spPr>
          <a:xfrm>
            <a:off x="1524000" y="5250498"/>
            <a:ext cx="8060055" cy="70675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altLang="zh-CN" sz="40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B. Rumor - Fact alignment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21585" y="6022975"/>
            <a:ext cx="3492500" cy="2286635"/>
            <a:chOff x="3971" y="9485"/>
            <a:chExt cx="5500" cy="3601"/>
          </a:xfrm>
        </p:grpSpPr>
        <p:sp>
          <p:nvSpPr>
            <p:cNvPr id="13" name="Flowchart: Document 18"/>
            <p:cNvSpPr/>
            <p:nvPr/>
          </p:nvSpPr>
          <p:spPr>
            <a:xfrm>
              <a:off x="3971" y="10352"/>
              <a:ext cx="5500" cy="2734"/>
            </a:xfrm>
            <a:prstGeom prst="flowChartDocument">
              <a:avLst/>
            </a:prstGeom>
            <a:solidFill>
              <a:srgbClr val="F0FDFD"/>
            </a:solidFill>
            <a:ln>
              <a:solidFill>
                <a:srgbClr val="00584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 </a:t>
              </a: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 Star.Name </a:t>
              </a:r>
              <a:r>
                <a:rPr lang="en-US" altLang="zh-CN" sz="20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(Recitified)</a:t>
              </a: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altLang="zh-CN" sz="2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 Rumor.Date</a:t>
              </a:r>
            </a:p>
          </p:txBody>
        </p:sp>
        <p:sp>
          <p:nvSpPr>
            <p:cNvPr id="15" name="Text Box 20"/>
            <p:cNvSpPr txBox="1"/>
            <p:nvPr/>
          </p:nvSpPr>
          <p:spPr>
            <a:xfrm>
              <a:off x="5760" y="9485"/>
              <a:ext cx="1347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>
                  <a:solidFill>
                    <a:srgbClr val="005840"/>
                  </a:solidFill>
                  <a:latin typeface="Times New Roman Bold Italic" panose="02020603050405020304" charset="0"/>
                  <a:cs typeface="Times New Roman Bold Italic" panose="02020603050405020304" charset="0"/>
                </a:rPr>
                <a:t>Fact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19800" y="6579235"/>
            <a:ext cx="5775960" cy="1231265"/>
            <a:chOff x="9480" y="10361"/>
            <a:chExt cx="9096" cy="1939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9480" y="11220"/>
              <a:ext cx="8880" cy="0"/>
            </a:xfrm>
            <a:prstGeom prst="straightConnector1">
              <a:avLst/>
            </a:prstGeom>
            <a:solidFill>
              <a:srgbClr val="F0FDFD"/>
            </a:solidFill>
            <a:ln>
              <a:solidFill>
                <a:srgbClr val="00584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17" name="Text Box 22"/>
            <p:cNvSpPr txBox="1"/>
            <p:nvPr/>
          </p:nvSpPr>
          <p:spPr>
            <a:xfrm>
              <a:off x="12720" y="10361"/>
              <a:ext cx="224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b="1" i="1">
                  <a:solidFill>
                    <a:schemeClr val="tx1"/>
                  </a:solidFill>
                  <a:latin typeface="Times New Roman Bold Italic" panose="02020603050405020304" charset="0"/>
                  <a:cs typeface="Times New Roman Bold Italic" panose="02020603050405020304" charset="0"/>
                </a:rPr>
                <a:t>EQUAL</a:t>
              </a:r>
            </a:p>
          </p:txBody>
        </p:sp>
        <p:sp>
          <p:nvSpPr>
            <p:cNvPr id="18" name="Text Box 23"/>
            <p:cNvSpPr txBox="1"/>
            <p:nvPr/>
          </p:nvSpPr>
          <p:spPr>
            <a:xfrm>
              <a:off x="9840" y="11559"/>
              <a:ext cx="873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b="1" i="1">
                  <a:solidFill>
                    <a:schemeClr val="tx1"/>
                  </a:solidFill>
                  <a:latin typeface="Times New Roman Bold Italic" panose="02020603050405020304" charset="0"/>
                  <a:cs typeface="Times New Roman Bold Italic" panose="02020603050405020304" charset="0"/>
                </a:rPr>
                <a:t>No Earlier than &amp; Temporal Proximity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9480" y="12300"/>
              <a:ext cx="8880" cy="0"/>
            </a:xfrm>
            <a:prstGeom prst="straightConnector1">
              <a:avLst/>
            </a:prstGeom>
            <a:solidFill>
              <a:srgbClr val="F0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1658600" y="6050280"/>
            <a:ext cx="3477260" cy="2258695"/>
            <a:chOff x="18360" y="9528"/>
            <a:chExt cx="5476" cy="3557"/>
          </a:xfrm>
        </p:grpSpPr>
        <p:sp>
          <p:nvSpPr>
            <p:cNvPr id="14" name="Flowchart: Document 19"/>
            <p:cNvSpPr/>
            <p:nvPr/>
          </p:nvSpPr>
          <p:spPr>
            <a:xfrm>
              <a:off x="18360" y="10439"/>
              <a:ext cx="5477" cy="2647"/>
            </a:xfrm>
            <a:prstGeom prst="flowChartDocument">
              <a:avLst/>
            </a:prstGeom>
            <a:solidFill>
              <a:srgbClr val="F0FDFD"/>
            </a:solidFill>
            <a:ln>
              <a:solidFill>
                <a:srgbClr val="00584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 </a:t>
              </a: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 Star.Name  </a:t>
              </a:r>
              <a:r>
                <a:rPr lang="en-US" altLang="zh-CN" sz="20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(Recitified)</a:t>
              </a:r>
              <a:endParaRPr lang="en-US" altLang="zh-CN" sz="24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 </a:t>
              </a: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 Fact.Date</a:t>
              </a:r>
            </a:p>
          </p:txBody>
        </p:sp>
        <p:sp>
          <p:nvSpPr>
            <p:cNvPr id="20" name="Text Box 25"/>
            <p:cNvSpPr txBox="1"/>
            <p:nvPr/>
          </p:nvSpPr>
          <p:spPr>
            <a:xfrm>
              <a:off x="19320" y="9528"/>
              <a:ext cx="1907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>
                  <a:solidFill>
                    <a:srgbClr val="005840"/>
                  </a:solidFill>
                  <a:latin typeface="Times New Roman Bold Italic" panose="02020603050405020304" charset="0"/>
                  <a:cs typeface="Times New Roman Bold Italic" panose="02020603050405020304" charset="0"/>
                </a:rPr>
                <a:t>Rumor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21585" y="8343900"/>
            <a:ext cx="12614275" cy="1231900"/>
            <a:chOff x="3971" y="13140"/>
            <a:chExt cx="19865" cy="1940"/>
          </a:xfrm>
        </p:grpSpPr>
        <p:sp>
          <p:nvSpPr>
            <p:cNvPr id="21" name="Flowchart: Punched Tape 26"/>
            <p:cNvSpPr/>
            <p:nvPr/>
          </p:nvSpPr>
          <p:spPr>
            <a:xfrm>
              <a:off x="3971" y="13140"/>
              <a:ext cx="5501" cy="1924"/>
            </a:xfrm>
            <a:prstGeom prst="flowChartPunchedTape">
              <a:avLst/>
            </a:prstGeom>
            <a:solidFill>
              <a:srgbClr val="F0FDFD"/>
            </a:solidFill>
            <a:ln>
              <a:solidFill>
                <a:srgbClr val="00584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 To.Club</a:t>
              </a:r>
              <a:r>
                <a:rPr lang="en-US" altLang="zh-CN" sz="20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 (Recitified)</a:t>
              </a:r>
            </a:p>
          </p:txBody>
        </p:sp>
        <p:sp>
          <p:nvSpPr>
            <p:cNvPr id="22" name="Flowchart: Punched Tape 27"/>
            <p:cNvSpPr/>
            <p:nvPr/>
          </p:nvSpPr>
          <p:spPr>
            <a:xfrm>
              <a:off x="18336" y="13156"/>
              <a:ext cx="5501" cy="1924"/>
            </a:xfrm>
            <a:prstGeom prst="flowChartPunchedTape">
              <a:avLst/>
            </a:prstGeom>
            <a:solidFill>
              <a:srgbClr val="F0FDFD"/>
            </a:solidFill>
            <a:ln>
              <a:solidFill>
                <a:srgbClr val="00584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 To.Club</a:t>
              </a:r>
              <a:r>
                <a:rPr lang="en-US" altLang="zh-CN" sz="2000" noProof="0" dirty="0">
                  <a:solidFill>
                    <a:srgbClr val="005840"/>
                  </a:solidFill>
                  <a:latin typeface="American Typewriter" panose="02090604020004020304" pitchFamily="18" charset="77"/>
                  <a:ea typeface="Verdana" panose="020B0604030504040204" pitchFamily="34" charset="0"/>
                  <a:cs typeface="Verdana" panose="020B0604030504040204" pitchFamily="34" charset="0"/>
                  <a:sym typeface="+mn-ea"/>
                </a:rPr>
                <a:t> (Recitified)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472" y="14100"/>
              <a:ext cx="8880" cy="0"/>
            </a:xfrm>
            <a:prstGeom prst="straightConnector1">
              <a:avLst/>
            </a:prstGeom>
            <a:solidFill>
              <a:srgbClr val="F0FDFD"/>
            </a:solidFill>
            <a:ln>
              <a:solidFill>
                <a:srgbClr val="00584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24" name="Text Box 29"/>
            <p:cNvSpPr txBox="1"/>
            <p:nvPr/>
          </p:nvSpPr>
          <p:spPr>
            <a:xfrm>
              <a:off x="12923" y="13380"/>
              <a:ext cx="224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b="1" i="1">
                  <a:solidFill>
                    <a:schemeClr val="tx1"/>
                  </a:solidFill>
                  <a:latin typeface="Times New Roman Bold Italic" panose="02020603050405020304" charset="0"/>
                  <a:cs typeface="Times New Roman Bold Italic" panose="02020603050405020304" charset="0"/>
                </a:rPr>
                <a:t>T / F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21400" y="2996565"/>
            <a:ext cx="5165090" cy="1311275"/>
            <a:chOff x="9640" y="4719"/>
            <a:chExt cx="8134" cy="2065"/>
          </a:xfrm>
        </p:grpSpPr>
        <p:sp>
          <p:nvSpPr>
            <p:cNvPr id="10" name="Right Arrow 9"/>
            <p:cNvSpPr/>
            <p:nvPr/>
          </p:nvSpPr>
          <p:spPr>
            <a:xfrm>
              <a:off x="9849" y="5488"/>
              <a:ext cx="7531" cy="600"/>
            </a:xfrm>
            <a:prstGeom prst="rightArrow">
              <a:avLst/>
            </a:prstGeom>
            <a:solidFill>
              <a:srgbClr val="4B8978"/>
            </a:solidFill>
            <a:ln>
              <a:solidFill>
                <a:srgbClr val="00584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l"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</a:pPr>
              <a:endParaRPr lang="en-US" altLang="zh-CN" sz="2800" noProof="0" dirty="0">
                <a:solidFill>
                  <a:srgbClr val="005840"/>
                </a:solidFill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  <a:sym typeface="+mn-ea"/>
              </a:endParaRPr>
            </a:p>
          </p:txBody>
        </p:sp>
        <p:sp>
          <p:nvSpPr>
            <p:cNvPr id="12" name="Text Box 15"/>
            <p:cNvSpPr txBox="1"/>
            <p:nvPr/>
          </p:nvSpPr>
          <p:spPr>
            <a:xfrm>
              <a:off x="9640" y="6060"/>
              <a:ext cx="813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First Organic Search Result || Rectify</a:t>
              </a:r>
            </a:p>
          </p:txBody>
        </p:sp>
        <p:pic>
          <p:nvPicPr>
            <p:cNvPr id="25" name="Picture 24" descr="Screen Shot 2024-12-17 at 20.20.43"/>
            <p:cNvPicPr>
              <a:picLocks noChangeAspect="1"/>
            </p:cNvPicPr>
            <p:nvPr/>
          </p:nvPicPr>
          <p:blipFill>
            <a:blip r:embed="rId3"/>
            <a:srcRect t="9340" b="17642"/>
            <a:stretch>
              <a:fillRect/>
            </a:stretch>
          </p:blipFill>
          <p:spPr>
            <a:xfrm>
              <a:off x="12360" y="4719"/>
              <a:ext cx="2201" cy="77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195508"/>
  <p:tag name="ORIGINALWIDTH" val="74.97824"/>
  <p:tag name="OUTPUTTYPE" val="SVG"/>
  <p:tag name="IGUANATEXVERSION" val="161"/>
  <p:tag name="LATEXADDIN" val="\documentclass{article}&#10;\usepackage{amsmath}&#10;\usepackage{amssymb}&#10;\pagestyle{empty}&#10;\begin{document}&#10;&#10;\texttt{get\_sentiment()}&#10;&#10;&#10;\end{document}"/>
  <p:tag name="IGUANATEXSIZE" val="44"/>
  <p:tag name="IGUANATEXCURSOR" val="114"/>
  <p:tag name="TRANSPARENCY" val="True"/>
  <p:tag name="LATEXENGINEID" val="1"/>
  <p:tag name="TEMPFOLDER" val="/Users/wenshenghan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19"/>
  <p:tag name="ORIGINALWIDTH" val="4.871713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3898"/>
  <p:tag name="ORIGINALWIDTH" val="5.021162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07953"/>
  <p:tag name="ORIGINALWIDTH" val="5.139724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2278"/>
  <p:tag name="ORIGINALWIDTH" val="3.317539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2278"/>
  <p:tag name="ORIGINALWIDTH" val="3.317539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6313"/>
  <p:tag name="ORIGINALWIDTH" val="6.213681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94768"/>
  <p:tag name="ORIGINALWIDTH" val="13.26026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113071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965"/>
  <p:tag name="ORIGINALWIDTH" val="5.132736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5.589036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4"/>
  <p:tag name="ORIGINALWIDTH" val="6.625139"/>
  <p:tag name="EMFCHIL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113071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98"/>
  <p:tag name="ORIGINALWIDTH" val="3.287657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.981319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98"/>
  <p:tag name="ORIGINALWIDTH" val="3.975079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6313"/>
  <p:tag name="ORIGINALWIDTH" val="6.213681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94768"/>
  <p:tag name="ORIGINALWIDTH" val="13.26026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113071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965"/>
  <p:tag name="ORIGINALWIDTH" val="5.132736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34"/>
  <p:tag name="ORIGINALWIDTH" val="6.067245"/>
  <p:tag name="EMFCHIL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6313"/>
  <p:tag name="ORIGINALWIDTH" val="6.213681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94768"/>
  <p:tag name="ORIGINALWIDTH" val="13.26026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46319"/>
  <p:tag name="ORIGINALWIDTH" val="3.061516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965"/>
  <p:tag name="ORIGINALWIDTH" val="5.132736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5.589036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113071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5.589036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46319"/>
  <p:tag name="ORIGINALWIDTH" val="3.061516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27"/>
  <p:tag name="ORIGINALWIDTH" val="4.592776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13445"/>
  <p:tag name="EMFCHIL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113071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27"/>
  <p:tag name="ORIGINALWIDTH" val="4.592776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46319"/>
  <p:tag name="ORIGINALWIDTH" val="3.061516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69"/>
  <p:tag name="ORIGINALWIDTH" val="8.478189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311319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961378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113071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9"/>
  <p:tag name="ORIGINALWIDTH" val="1.16561"/>
  <p:tag name="EMFCHIL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961378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46319"/>
  <p:tag name="ORIGINALWIDTH" val="3.061516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84"/>
  <p:tag name="ORIGINALWIDTH" val="5.011201"/>
  <p:tag name="EMFCHIL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311319"/>
  <p:tag name="EMFCHIL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2278"/>
  <p:tag name="ORIGINALWIDTH" val="3.317559"/>
  <p:tag name="EMFCHILD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2278"/>
  <p:tag name="ORIGINALWIDTH" val="3.317559"/>
  <p:tag name="EMFCHIL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35"/>
  <p:tag name="ORIGINALWIDTH" val="6.183602"/>
  <p:tag name="LATEXADDIN" val="\documentclass{article}&#10;\usepackage{amsmath}&#10;\usepackage{amssymb}&#10;\pagestyle{empty}&#10;\begin{document}&#10;&#10;\begin{align*}&#10;\mathcal{L}(\beta) &amp;= \sum_{i=1}^{n} \left[ y_i \log(p_i) + (1 - y_i) \log(1 - p_i) \right]\\ &amp;+ \lambda \left( \alpha \sum_{j=1}^{p} |\beta_j| + \frac{1}{2} (1 - \alpha) \sum_{j=1}^{p} \beta_j^2 \right)&#10;\end{align*}&#10;&#10;&#10;\end{document}"/>
  <p:tag name="IGUANATEXSIZE" val="40"/>
  <p:tag name="IGUANATEXCURSOR" val="210"/>
  <p:tag name="TRANSPARENCY" val="True"/>
  <p:tag name="LATEXENGINEID" val="0"/>
  <p:tag name="TEMPFOLDER" val="/Users/wenshenghan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299036"/>
  <p:tag name="EMFCHIL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8"/>
  <p:tag name="ORIGINALWIDTH" val="5.402008"/>
  <p:tag name="EMFCHIL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299036"/>
  <p:tag name="EMFCHIL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4"/>
  <p:tag name="ORIGINALWIDTH" val="6.589901"/>
  <p:tag name="EMFCHIL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4.238347"/>
  <p:tag name="EMFCHIL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94768"/>
  <p:tag name="ORIGINALWIDTH" val="13.18972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41"/>
  <p:tag name="ORIGINALWIDTH" val="4.981319"/>
  <p:tag name="EMFCHILD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101831"/>
  <p:tag name="EMFCHILD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965"/>
  <p:tag name="ORIGINALWIDTH" val="5.105433"/>
  <p:tag name="EMFCHIL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24961"/>
  <p:tag name="EMFCHIL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1.357618"/>
  <p:tag name="EMFCHIL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27"/>
  <p:tag name="ORIGINALWIDTH" val="4.568347"/>
  <p:tag name="EMFCHIL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101831"/>
  <p:tag name="EMFCHIL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5"/>
  <p:tag name="ORIGINALWIDTH" val="2.199941"/>
  <p:tag name="EMFCHIL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389961"/>
  <p:tag name="EMFCHIL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65374"/>
  <p:tag name="ORIGINALWIDTH" val="4.528701"/>
  <p:tag name="EMFCHILD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299036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41"/>
  <p:tag name="ORIGINALWIDTH" val="4.911575"/>
  <p:tag name="EMFCHIL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5.172835"/>
  <p:tag name="EMFCHILD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101831"/>
  <p:tag name="EMFCHILD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299036"/>
  <p:tag name="EMFCHILD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98"/>
  <p:tag name="ORIGINALWIDTH" val="6.589901"/>
  <p:tag name="EMFCHILD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299036"/>
  <p:tag name="EMFCHILD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98"/>
  <p:tag name="ORIGINALWIDTH" val="3.270177"/>
  <p:tag name="EMFCHILD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54783"/>
  <p:tag name="EMFCHILD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27"/>
  <p:tag name="ORIGINALWIDTH" val="4.568347"/>
  <p:tag name="EMFCHIL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101831"/>
  <p:tag name="EMFCHIL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299036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55532"/>
  <p:tag name="EMFCHILD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5"/>
  <p:tag name="ORIGINALWIDTH" val="2.199941"/>
  <p:tag name="EMFCHIL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389961"/>
  <p:tag name="EMFCHIL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65374"/>
  <p:tag name="ORIGINALWIDTH" val="4.528701"/>
  <p:tag name="EMFCHIL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299036"/>
  <p:tag name="EMFCHIL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98"/>
  <p:tag name="ORIGINALWIDTH" val="3.270177"/>
  <p:tag name="EMFCHIL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54783"/>
  <p:tag name="EMFCHIL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5.172835"/>
  <p:tag name="EMFCHIL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101831"/>
  <p:tag name="EMFCHIL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299036"/>
  <p:tag name="EMFCHIL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1.357618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84"/>
  <p:tag name="ORIGINALWIDTH" val="5.011201"/>
  <p:tag name="EMFCHIL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98"/>
  <p:tag name="ORIGINALWIDTH" val="6.589901"/>
  <p:tag name="EMFCHILD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43582"/>
  <p:tag name="ORIGINALWIDTH" val="4.905256"/>
  <p:tag name="EMFCHILD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0224"/>
  <p:tag name="ORIGINALWIDTH" val="5.460197"/>
  <p:tag name="EMFCHILD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0224"/>
  <p:tag name="ORIGINALWIDTH" val="5.460197"/>
  <p:tag name="EMFCHIL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5.559311"/>
  <p:tag name="EMFCHIL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6"/>
  <p:tag name="ORIGINALWIDTH" val="3.870689"/>
  <p:tag name="EMFCHIL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94768"/>
  <p:tag name="ORIGINALWIDTH" val="13.18972"/>
  <p:tag name="EMFCHILD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46319"/>
  <p:tag name="ORIGINALWIDTH" val="3.045217"/>
  <p:tag name="EMFCHILD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965"/>
  <p:tag name="ORIGINALWIDTH" val="5.105433"/>
  <p:tag name="EMFCHILD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24961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95748"/>
  <p:tag name="EMFCHILD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0.396378"/>
  <p:tag name="EMFCHILD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8"/>
  <p:tag name="ORIGINALWIDTH" val="5.402008"/>
  <p:tag name="EMFCHILD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46319"/>
  <p:tag name="ORIGINALWIDTH" val="3.045217"/>
  <p:tag name="EMFCHILD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0.396378"/>
  <p:tag name="EMFCHILD" val="Tru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98"/>
  <p:tag name="ORIGINALWIDTH" val="6.589901"/>
  <p:tag name="EMFCHILD" val="Tru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98"/>
  <p:tag name="ORIGINALWIDTH" val="3.270177"/>
  <p:tag name="EMFCHILD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.954823"/>
  <p:tag name="EMFCHILD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98"/>
  <p:tag name="ORIGINALWIDTH" val="3.953937"/>
  <p:tag name="EMFCHILD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299036"/>
  <p:tag name="EMFCHILD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98"/>
  <p:tag name="ORIGINALWIDTH" val="3.270177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.58283"/>
  <p:tag name="ORIGINALWIDTH" val="143.3249"/>
  <p:tag name="OUTPUTTYPE" val="SVG"/>
  <p:tag name="IGUANATEXVERSION" val="161"/>
  <p:tag name="LATEXADDIN" val="\documentclass{article}&#10;\usepackage{amsmath}&#10;\usepackage{amssymb}&#10;\pagestyle{empty}&#10;\begin{document}&#10;&#10;\begin{align*}&#10;\text{Accuracy} &amp;= \text{Confidence} \cdot \text{Result} \\&#10;                &amp;= \begin{cases}&#10;                \text{Confidence} &amp; \text{if } T \\&#10;                -\text{Confidence} &amp; \text{if } F&#10;                \end{cases}&#10;\end{align*}&#10;&#10;&#10;\end{document}"/>
  <p:tag name="IGUANATEXSIZE" val="40"/>
  <p:tag name="IGUANATEXCURSOR" val="352"/>
  <p:tag name="TRANSPARENCY" val="True"/>
  <p:tag name="LATEXENGINEID" val="0"/>
  <p:tag name="TEMPFOLDER" val="/Users/wenshenghan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55532"/>
  <p:tag name="EMFCHILD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54783"/>
  <p:tag name="EMFCHILD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5.559311"/>
  <p:tag name="EMFCHILD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299036"/>
  <p:tag name="EMFCHILD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6"/>
  <p:tag name="ORIGINALWIDTH" val="3.870689"/>
  <p:tag name="EMFCHILD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94768"/>
  <p:tag name="ORIGINALWIDTH" val="13.18972"/>
  <p:tag name="EMFCHILD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46319"/>
  <p:tag name="ORIGINALWIDTH" val="3.045217"/>
  <p:tag name="EMFCHILD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965"/>
  <p:tag name="ORIGINALWIDTH" val="5.105433"/>
  <p:tag name="EMFCHILD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24961"/>
  <p:tag name="EMFCHILD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8"/>
  <p:tag name="ORIGINALWIDTH" val="5.402008"/>
  <p:tag name="EMFCHILD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66043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23"/>
  <p:tag name="ORIGINALWIDTH" val="1.056024"/>
  <p:tag name="EMFCHILD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46319"/>
  <p:tag name="ORIGINALWIDTH" val="3.045217"/>
  <p:tag name="EMFCHILD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0224"/>
  <p:tag name="ORIGINALWIDTH" val="5.460197"/>
  <p:tag name="EMFCHILD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0224"/>
  <p:tag name="ORIGINALWIDTH" val="5.460197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41"/>
  <p:tag name="ORIGINALWIDTH" val="6.943958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55532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257776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5.011201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4"/>
  <p:tag name="ORIGINALWIDTH" val="2.211693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94"/>
  <p:tag name="ORIGINALWIDTH" val="3.118288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4"/>
  <p:tag name="ORIGINALWIDTH" val="6.625139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87795"/>
  <p:tag name="ORIGINALWIDTH" val="5.15067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47"/>
  <p:tag name="ORIGINALWIDTH" val="6.824391"/>
  <p:tag name="LATEXADDIN" val="\documentclass{article}&#10;\usepackage{amsmath}&#10;\usepackage{amssymb}&#10;\pagestyle{empty}&#10;\begin{document}&#10;&#10;\begin{align*}&#10;\text{Accuracy} &amp;= \text{Confidence} \cdot \text{Result} \\&#10;                &amp;= \begin{cases}&#10;                \text{Confidence} &amp; \text{if } T \\&#10;                -\text{Confidence} &amp; \text{if } F&#10;                \end{cases}&#10;\end{align*}&#10;&#10;&#10;\end{document}"/>
  <p:tag name="IGUANATEXSIZE" val="40"/>
  <p:tag name="IGUANATEXCURSOR" val="352"/>
  <p:tag name="TRANSPARENCY" val="True"/>
  <p:tag name="LATEXENGINEID" val="0"/>
  <p:tag name="TEMPFOLDER" val="/Users/wenshenghan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34"/>
  <p:tag name="ORIGINALWIDTH" val="6.067245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13445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84"/>
  <p:tag name="ORIGINALWIDTH" val="5.011201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41"/>
  <p:tag name="ORIGINALWIDTH" val="4.981319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41"/>
  <p:tag name="ORIGINALWIDTH" val="4.911575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55532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84"/>
  <p:tag name="ORIGINALWIDTH" val="5.011201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95748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55532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31989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95748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41"/>
  <p:tag name="ORIGINALWIDTH" val="3.227894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704"/>
  <p:tag name="ORIGINALWIDTH" val="6.774588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6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34"/>
  <p:tag name="ORIGINALWIDTH" val="6.067245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13445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84"/>
  <p:tag name="ORIGINALWIDTH" val="5.011201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41"/>
  <p:tag name="ORIGINALWIDTH" val="4.981319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41"/>
  <p:tag name="ORIGINALWIDTH" val="4.911575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55532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84"/>
  <p:tag name="ORIGINALWIDTH" val="5.011201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95748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95748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55532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9"/>
  <p:tag name="ORIGINALWIDTH" val="2.131989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41"/>
  <p:tag name="ORIGINALWIDTH" val="3.227894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74586"/>
  <p:tag name="ORIGINALWIDTH" val="7.081222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932"/>
  <p:tag name="ORIGINALWIDTH" val="4.782051"/>
  <p:tag name="LATEXADDIN" val="\documentclass{article}&#10;\usepackage{amsmath}&#10;\usepackage{amssymb}&#10;\pagestyle{empty}&#10;\begin{document}&#10;&#10;\texttt{get\_sentiment()}&#10;&#10;&#10;\end{document}"/>
  <p:tag name="IGUANATEXSIZE" val="44"/>
  <p:tag name="IGUANATEXCURSOR" val="114"/>
  <p:tag name="TRANSPARENCY" val="True"/>
  <p:tag name="LATEXENGINEID" val="1"/>
  <p:tag name="TEMPFOLDER" val="/Users/wenshenghan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43325"/>
  <p:tag name="ORIGINALWIDTH" val="4.074713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79062"/>
  <p:tag name="ORIGINALWIDTH" val="4.224159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967"/>
  <p:tag name="ORIGINALWIDTH" val="3.138225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43325"/>
  <p:tag name="ORIGINALWIDTH" val="3.85553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5.011201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43325"/>
  <p:tag name="ORIGINALWIDTH" val="4.074713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53668"/>
  <p:tag name="ORIGINALWIDTH" val="4.981317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79062"/>
  <p:tag name="ORIGINALWIDTH" val="4.224159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97118"/>
  <p:tag name="ORIGINALWIDTH" val="3.755905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53668"/>
  <p:tag name="ORIGINALWIDTH" val="5.180565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43325"/>
  <p:tag name="ORIGINALWIDTH" val="4.074713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53668"/>
  <p:tag name="ORIGINALWIDTH" val="4.981317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79062"/>
  <p:tag name="ORIGINALWIDTH" val="4.224159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730995"/>
  <p:tag name="ORIGINALWIDTH" val="2.630136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730995"/>
  <p:tag name="ORIGINALWIDTH" val="2.630136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84"/>
  <p:tag name="ORIGINALWIDTH" val="3.347441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.12038"/>
  <p:tag name="ORIGINALWIDTH" val="185.026"/>
  <p:tag name="OUTPUTTYPE" val="SVG"/>
  <p:tag name="IGUANATEXVERSION" val="161"/>
  <p:tag name="LATEXADDIN" val="\documentclass{article}&#10;\usepackage{amsmath}&#10;\usepackage{amssymb}&#10;\pagestyle{empty}&#10;\begin{document}&#10;&#10;\begin{align*}&#10;\mathcal{L}(\beta) &amp;= \sum_{i=1}^{n} \left[ y_i \log(p_i) + (1 - y_i) \log(1 - p_i) \right]\\ &amp;+ \lambda \left( \alpha \sum_{j=1}^{p} |\beta_j| + \frac{1}{2} (1 - \alpha) \sum_{j=1}^{p} \beta_j^2 \right)&#10;\end{align*}&#10;&#10;&#10;\end{document}"/>
  <p:tag name="IGUANATEXSIZE" val="40"/>
  <p:tag name="IGUANATEXCURSOR" val="210"/>
  <p:tag name="TRANSPARENCY" val="True"/>
  <p:tag name="LATEXENGINEID" val="0"/>
  <p:tag name="TEMPFOLDER" val="/Users/wenshenghan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.84573"/>
  <p:tag name="ORIGINALWIDTH" val="186.7619"/>
  <p:tag name="OUTPUTTYPE" val="SVG"/>
  <p:tag name="IGUANATEXVERSION" val="161"/>
  <p:tag name="LATEXADDIN" val="\documentclass{article}&#10;\usepackage{amsmath}&#10;\usepackage{amssymb}&#10;\pagestyle{empty}&#10;\begin{document}&#10;&#10;\[&#10;\max_{\boldsymbol{\alpha}} \left[ \sum_{i=1}^N \alpha_i - \frac{1}{2} \sum_{i=1}^N \sum_{j=1}^N \alpha_i \alpha_j y_i y_j K(x_i, x_j) \right]&#10;\]&#10;&#10;&#10;\end{document}"/>
  <p:tag name="IGUANATEXSIZE" val="40"/>
  <p:tag name="IGUANATEXCURSOR" val="249"/>
  <p:tag name="TRANSPARENCY" val="True"/>
  <p:tag name="LATEXENGINEID" val="0"/>
  <p:tag name="TEMPFOLDER" val="/Users/wenshenghan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438"/>
  <p:tag name="ORIGINALWIDTH" val="164.2952"/>
  <p:tag name="OUTPUTTYPE" val="SVG"/>
  <p:tag name="IGUANATEXVERSION" val="161"/>
  <p:tag name="LATEXADDIN" val="\documentclass{article}&#10;\usepackage{amsmath}&#10;\usepackage{amssymb}&#10;\pagestyle{empty}&#10;\begin{document}&#10;&#10;$\alpha_i \geq 0,\quad\sum_{i=1}^N \alpha_i y_i = 0,\quad\alpha_i \leq C,\,\forall i.&#10;$&#10;&#10;&#10;\end{document}"/>
  <p:tag name="IGUANATEXSIZE" val="40"/>
  <p:tag name="IGUANATEXCURSOR" val="175"/>
  <p:tag name="TRANSPARENCY" val="True"/>
  <p:tag name="LATEXENGINEID" val="0"/>
  <p:tag name="TEMPFOLDER" val="/Users/wenshenghan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5909"/>
  <p:tag name="ORIGINALWIDTH" val="5.555561"/>
  <p:tag name="LATEXADDIN" val="\documentclass{article}&#10;\usepackage{amsmath}&#10;\usepackage{amssymb}&#10;\pagestyle{empty}&#10;\begin{document}&#10;&#10;$\alpha_i \geq 0,\quad\sum_{i=1}^N \alpha_i y_i = 0,\quad\alpha_i \leq C,\,\forall i.&#10;$&#10;&#10;&#10;\end{document}"/>
  <p:tag name="IGUANATEXSIZE" val="40"/>
  <p:tag name="IGUANATEXCURSOR" val="175"/>
  <p:tag name="TRANSPARENCY" val="True"/>
  <p:tag name="LATEXENGINEID" val="0"/>
  <p:tag name="TEMPFOLDER" val="/Users/wenshenghan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32361"/>
  <p:tag name="ORIGINALWIDTH" val="2.10041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08704"/>
  <p:tag name="ORIGINALWIDTH" val="6.050704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27028"/>
  <p:tag name="ORIGINALWIDTH" val="4.169148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49672"/>
  <p:tag name="ORIGINALWIDTH" val="1.158647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196266"/>
  <p:tag name="ORIGINALWIDTH" val="9.338494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96736"/>
  <p:tag name="ORIGINALWIDTH" val="6.176483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9315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32361"/>
  <p:tag name="ORIGINALWIDTH" val="2.10041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31653"/>
  <p:tag name="ORIGINALWIDTH" val="5.102001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4412"/>
  <p:tag name="ORIGINALWIDTH" val="2.523269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5909"/>
  <p:tag name="ORIGINALWIDTH" val="5.555561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32361"/>
  <p:tag name="ORIGINALWIDTH" val="2.10041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49996"/>
  <p:tag name="ORIGINALWIDTH" val="4.565245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32361"/>
  <p:tag name="ORIGINALWIDTH" val="2.10041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51906"/>
  <p:tag name="ORIGINALWIDTH" val="6.58546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27028"/>
  <p:tag name="ORIGINALWIDTH" val="4.169148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49672"/>
  <p:tag name="ORIGINALWIDTH" val="1.158647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95748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5909"/>
  <p:tag name="ORIGINALWIDTH" val="5.555561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32361"/>
  <p:tag name="ORIGINALWIDTH" val="2.10041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08704"/>
  <p:tag name="ORIGINALWIDTH" val="6.050704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5694"/>
  <p:tag name="ORIGINALWIDTH" val="7.03111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49672"/>
  <p:tag name="ORIGINALWIDTH" val="1.158647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4526"/>
  <p:tag name="ORIGINALWIDTH" val="5.506038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79882"/>
  <p:tag name="ORIGINALWIDTH" val="2.614375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9747994"/>
  <p:tag name="ORIGINALWIDTH" val="1.04969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84"/>
  <p:tag name="ORIGINALWIDTH" val="7.780807"/>
  <p:tag name="LATEXADDIN" val="\documentclass{article}&#10;\usepackage{amsmath}&#10;\usepackage{amssymb}&#10;\pagestyle{empty}&#10;\begin{document}&#10;&#10;\[&#10;\max_{\boldsymbol{\alpha}} \left[ \sum_{i=1}^N \alpha_i - \frac{1}{2} \sum_{i=1}^N \sum_{j=1}^N \alpha_i \alpha_j y_i y_j K(x_i, x_j) \right]&#10;\]&#10;&#10;&#10;\end{document}"/>
  <p:tag name="IGUANATEXSIZE" val="40"/>
  <p:tag name="IGUANATEXCURSOR" val="249"/>
  <p:tag name="TRANSPARENCY" val="True"/>
  <p:tag name="LATEXENGINEID" val="0"/>
  <p:tag name="TEMPFOLDER" val="/Users/wenshenghan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9315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华文中宋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1373</Words>
  <Application>Microsoft Macintosh PowerPoint</Application>
  <PresentationFormat>Custom</PresentationFormat>
  <Paragraphs>271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Wingdings</vt:lpstr>
      <vt:lpstr>American Typewriter Semibold</vt:lpstr>
      <vt:lpstr>Times New Roman</vt:lpstr>
      <vt:lpstr>Arial</vt:lpstr>
      <vt:lpstr>Arial Black</vt:lpstr>
      <vt:lpstr>Rockwell</vt:lpstr>
      <vt:lpstr>Georgia Regular</vt:lpstr>
      <vt:lpstr>Times New Roman Bold Italic</vt:lpstr>
      <vt:lpstr>American Typewriter</vt:lpstr>
      <vt:lpstr>American Typewriter Bold</vt:lpstr>
      <vt:lpstr>Georgia</vt:lpstr>
      <vt:lpstr>等线</vt:lpstr>
      <vt:lpstr>Georgia Bold Italic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蓝白色学术汇报3D校园交流中文演示文稿</dc:title>
  <dc:creator>周彦丞</dc:creator>
  <cp:lastModifiedBy>Shenghan Wen</cp:lastModifiedBy>
  <cp:revision>230</cp:revision>
  <dcterms:created xsi:type="dcterms:W3CDTF">2024-12-17T13:42:27Z</dcterms:created>
  <dcterms:modified xsi:type="dcterms:W3CDTF">2024-12-17T16:09:40Z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42CE35D91415074F49C25E67F0CE3012_42</vt:lpwstr>
  </property>
  <property fmtid="{D5CDD505-2E9C-101B-9397-08002B2CF9AE}" pid="3" name="KSOProductBuildVer">
    <vt:lpwstr>1033-5.5.1.7991</vt:lpwstr>
  </property>
</Properties>
</file>